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8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1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0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9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4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1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8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6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3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9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0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177" y="2090056"/>
            <a:ext cx="9948543" cy="125306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FEDERAL POLYTECHNIC </a:t>
            </a:r>
            <a:r>
              <a:rPr lang="en-US" b="1" dirty="0" smtClean="0">
                <a:solidFill>
                  <a:srgbClr val="0070C0"/>
                </a:solidFill>
              </a:rPr>
              <a:t>EDE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8075" y="3238621"/>
            <a:ext cx="6987645" cy="1388534"/>
          </a:xfrm>
        </p:spPr>
        <p:txBody>
          <a:bodyPr/>
          <a:lstStyle/>
          <a:p>
            <a:r>
              <a:rPr lang="en-US" sz="6000" b="1" dirty="0" err="1" smtClean="0"/>
              <a:t>eClassroom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3359612"/>
            <a:ext cx="2605345" cy="2898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999" cy="8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17565"/>
            <a:ext cx="6578327" cy="1001485"/>
          </a:xfrm>
        </p:spPr>
        <p:txBody>
          <a:bodyPr/>
          <a:lstStyle/>
          <a:p>
            <a:r>
              <a:rPr lang="en-US" dirty="0" smtClean="0"/>
              <a:t>Lecturer’s </a:t>
            </a:r>
            <a:r>
              <a:rPr lang="en-US" dirty="0" err="1" smtClean="0"/>
              <a:t>Dashbaord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5714"/>
          <a:stretch/>
        </p:blipFill>
        <p:spPr>
          <a:xfrm>
            <a:off x="2619698" y="916569"/>
            <a:ext cx="3108959" cy="58305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865418" y="2064327"/>
            <a:ext cx="3200400" cy="11914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65818" y="1690255"/>
            <a:ext cx="3920837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registered courses are listed here 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64873" y="5250873"/>
            <a:ext cx="4100945" cy="1288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65818" y="4585855"/>
            <a:ext cx="3782291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pops-up the menu list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186" y="0"/>
            <a:ext cx="3179129" cy="881743"/>
          </a:xfrm>
        </p:spPr>
        <p:txBody>
          <a:bodyPr/>
          <a:lstStyle/>
          <a:p>
            <a:r>
              <a:rPr lang="en-US" dirty="0" smtClean="0"/>
              <a:t>Menu List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6095"/>
          <a:stretch/>
        </p:blipFill>
        <p:spPr>
          <a:xfrm>
            <a:off x="2123259" y="653141"/>
            <a:ext cx="3376996" cy="604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5842"/>
          <a:stretch/>
        </p:blipFill>
        <p:spPr>
          <a:xfrm>
            <a:off x="6165328" y="559524"/>
            <a:ext cx="3059134" cy="62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Register Courses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5858"/>
          <a:stretch/>
        </p:blipFill>
        <p:spPr>
          <a:xfrm>
            <a:off x="1989859" y="914400"/>
            <a:ext cx="3086100" cy="59436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10" idx="1"/>
          </p:cNvCxnSpPr>
          <p:nvPr/>
        </p:nvCxnSpPr>
        <p:spPr>
          <a:xfrm flipV="1">
            <a:off x="2327564" y="4391890"/>
            <a:ext cx="3893127" cy="1620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20691" y="3643744"/>
            <a:ext cx="3810000" cy="149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function allows a Lecturer/Technologist to protect his/her intellectual material. It can only be viewed but cannot be downloaded.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5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9294526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Registered Courses on Dashboard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6262"/>
          <a:stretch/>
        </p:blipFill>
        <p:spPr>
          <a:xfrm>
            <a:off x="2440132" y="953073"/>
            <a:ext cx="2831522" cy="5669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976255" y="2952027"/>
            <a:ext cx="3409734" cy="3074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6" idx="1"/>
          </p:cNvCxnSpPr>
          <p:nvPr/>
        </p:nvCxnSpPr>
        <p:spPr>
          <a:xfrm flipV="1">
            <a:off x="4398675" y="4196196"/>
            <a:ext cx="2987314" cy="1830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0" idx="1"/>
          </p:cNvCxnSpPr>
          <p:nvPr/>
        </p:nvCxnSpPr>
        <p:spPr>
          <a:xfrm flipV="1">
            <a:off x="4855151" y="5787738"/>
            <a:ext cx="2375046" cy="277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85989" y="2030775"/>
            <a:ext cx="3156168" cy="943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Displays list of students enrollment for the course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85989" y="3524250"/>
            <a:ext cx="3456852" cy="134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Attendance register allows a tutor to check list of students who attended the class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0197" y="5025738"/>
            <a:ext cx="3768437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icon represent discussion/chat room. To be explained in further slides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959927" y="1288472"/>
            <a:ext cx="2119746" cy="22357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79673" y="895711"/>
            <a:ext cx="3560618" cy="75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Displays available options, demonstrated in the next slide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640291" y="895711"/>
            <a:ext cx="831272" cy="75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10542157" y="20451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30" name="Oval 29"/>
          <p:cNvSpPr/>
          <p:nvPr/>
        </p:nvSpPr>
        <p:spPr>
          <a:xfrm>
            <a:off x="10842841" y="369656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0986654" y="53305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1714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5858"/>
          <a:stretch/>
        </p:blipFill>
        <p:spPr>
          <a:xfrm>
            <a:off x="2447060" y="1150255"/>
            <a:ext cx="2748395" cy="55276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9294526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Registered Courses on Dashboard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70218" y="1551709"/>
            <a:ext cx="2479964" cy="2382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03964" y="2535465"/>
            <a:ext cx="2646218" cy="1717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51564" y="3435969"/>
            <a:ext cx="2798618" cy="1122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5866" y="810981"/>
            <a:ext cx="4336473" cy="761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Allows you to “View” or  “Upload” course information.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50182" y="1756431"/>
            <a:ext cx="4821382" cy="77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Allows you to “View” or  “Upload” course </a:t>
            </a:r>
            <a:r>
              <a:rPr lang="en-US" dirty="0" smtClean="0"/>
              <a:t>outlines.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8024" y="2618798"/>
            <a:ext cx="5124485" cy="8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Allows you to “View” or  “Upload</a:t>
            </a:r>
            <a:r>
              <a:rPr lang="en-US" dirty="0" smtClean="0"/>
              <a:t>” assignments 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24" idx="1"/>
          </p:cNvCxnSpPr>
          <p:nvPr/>
        </p:nvCxnSpPr>
        <p:spPr>
          <a:xfrm flipV="1">
            <a:off x="4835236" y="4018023"/>
            <a:ext cx="1802788" cy="983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5" idx="1"/>
          </p:cNvCxnSpPr>
          <p:nvPr/>
        </p:nvCxnSpPr>
        <p:spPr>
          <a:xfrm flipV="1">
            <a:off x="4786605" y="4869873"/>
            <a:ext cx="1839262" cy="436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1" idx="1"/>
          </p:cNvCxnSpPr>
          <p:nvPr/>
        </p:nvCxnSpPr>
        <p:spPr>
          <a:xfrm flipV="1">
            <a:off x="4558145" y="5559039"/>
            <a:ext cx="2092037" cy="65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38024" y="3720150"/>
            <a:ext cx="4482086" cy="5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Enables tutor to download score sheet (Excel)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25867" y="4558146"/>
            <a:ext cx="4457770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Enables tutor to download score sheet </a:t>
            </a:r>
            <a:r>
              <a:rPr lang="en-US" dirty="0" smtClean="0"/>
              <a:t>(PDF)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650182" y="5313218"/>
            <a:ext cx="4433455" cy="491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Enables tutor to </a:t>
            </a:r>
            <a:r>
              <a:rPr lang="en-US" dirty="0" smtClean="0"/>
              <a:t>upload </a:t>
            </a:r>
            <a:r>
              <a:rPr lang="en-US" dirty="0"/>
              <a:t>score sheet (Excel)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77887" y="5867409"/>
            <a:ext cx="4433455" cy="395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Cancels already scheduled assignments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05592" y="6421600"/>
            <a:ext cx="4433455" cy="395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Used to remove registered courses</a:t>
            </a:r>
            <a:endParaRPr lang="en-US" dirty="0"/>
          </a:p>
        </p:txBody>
      </p:sp>
      <p:cxnSp>
        <p:nvCxnSpPr>
          <p:cNvPr id="36" name="Straight Arrow Connector 35"/>
          <p:cNvCxnSpPr>
            <a:endCxn id="33" idx="1"/>
          </p:cNvCxnSpPr>
          <p:nvPr/>
        </p:nvCxnSpPr>
        <p:spPr>
          <a:xfrm>
            <a:off x="4281055" y="6065000"/>
            <a:ext cx="23968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4" idx="1"/>
          </p:cNvCxnSpPr>
          <p:nvPr/>
        </p:nvCxnSpPr>
        <p:spPr>
          <a:xfrm>
            <a:off x="4229966" y="6421600"/>
            <a:ext cx="2475626" cy="197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532661" y="1054073"/>
            <a:ext cx="831272" cy="752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1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7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6061"/>
          <a:stretch/>
        </p:blipFill>
        <p:spPr>
          <a:xfrm>
            <a:off x="2239241" y="1061461"/>
            <a:ext cx="2726285" cy="545869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7341035" cy="1288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Semester Courses Enrolment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24841" y="10614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b="6296"/>
          <a:stretch/>
        </p:blipFill>
        <p:spPr>
          <a:xfrm>
            <a:off x="5504161" y="1412473"/>
            <a:ext cx="2248823" cy="43815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4756016" y="2179813"/>
            <a:ext cx="748145" cy="1423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5859"/>
          <a:stretch/>
        </p:blipFill>
        <p:spPr>
          <a:xfrm>
            <a:off x="9227127" y="1278105"/>
            <a:ext cx="2652626" cy="502540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638175" y="5084619"/>
            <a:ext cx="2588952" cy="3879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35755">
            <a:off x="6922497" y="5051664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Displays student profile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5504161" y="5237017"/>
            <a:ext cx="1595794" cy="717669"/>
          </a:xfrm>
          <a:custGeom>
            <a:avLst/>
            <a:gdLst>
              <a:gd name="connsiteX0" fmla="*/ 138546 w 2438400"/>
              <a:gd name="connsiteY0" fmla="*/ 55434 h 1421363"/>
              <a:gd name="connsiteX1" fmla="*/ 581891 w 2438400"/>
              <a:gd name="connsiteY1" fmla="*/ 13870 h 1421363"/>
              <a:gd name="connsiteX2" fmla="*/ 692727 w 2438400"/>
              <a:gd name="connsiteY2" fmla="*/ 16 h 1421363"/>
              <a:gd name="connsiteX3" fmla="*/ 1634836 w 2438400"/>
              <a:gd name="connsiteY3" fmla="*/ 27725 h 1421363"/>
              <a:gd name="connsiteX4" fmla="*/ 1745673 w 2438400"/>
              <a:gd name="connsiteY4" fmla="*/ 55434 h 1421363"/>
              <a:gd name="connsiteX5" fmla="*/ 1925782 w 2438400"/>
              <a:gd name="connsiteY5" fmla="*/ 138561 h 1421363"/>
              <a:gd name="connsiteX6" fmla="*/ 2078182 w 2438400"/>
              <a:gd name="connsiteY6" fmla="*/ 180125 h 1421363"/>
              <a:gd name="connsiteX7" fmla="*/ 2119746 w 2438400"/>
              <a:gd name="connsiteY7" fmla="*/ 221689 h 1421363"/>
              <a:gd name="connsiteX8" fmla="*/ 2175164 w 2438400"/>
              <a:gd name="connsiteY8" fmla="*/ 235543 h 1421363"/>
              <a:gd name="connsiteX9" fmla="*/ 2341418 w 2438400"/>
              <a:gd name="connsiteY9" fmla="*/ 457216 h 1421363"/>
              <a:gd name="connsiteX10" fmla="*/ 2355273 w 2438400"/>
              <a:gd name="connsiteY10" fmla="*/ 498779 h 1421363"/>
              <a:gd name="connsiteX11" fmla="*/ 2410691 w 2438400"/>
              <a:gd name="connsiteY11" fmla="*/ 581907 h 1421363"/>
              <a:gd name="connsiteX12" fmla="*/ 2438400 w 2438400"/>
              <a:gd name="connsiteY12" fmla="*/ 678889 h 1421363"/>
              <a:gd name="connsiteX13" fmla="*/ 2424546 w 2438400"/>
              <a:gd name="connsiteY13" fmla="*/ 942125 h 1421363"/>
              <a:gd name="connsiteX14" fmla="*/ 2396836 w 2438400"/>
              <a:gd name="connsiteY14" fmla="*/ 1025252 h 1421363"/>
              <a:gd name="connsiteX15" fmla="*/ 2355273 w 2438400"/>
              <a:gd name="connsiteY15" fmla="*/ 1052961 h 1421363"/>
              <a:gd name="connsiteX16" fmla="*/ 2327564 w 2438400"/>
              <a:gd name="connsiteY16" fmla="*/ 1108379 h 1421363"/>
              <a:gd name="connsiteX17" fmla="*/ 2313709 w 2438400"/>
              <a:gd name="connsiteY17" fmla="*/ 1149943 h 1421363"/>
              <a:gd name="connsiteX18" fmla="*/ 2216727 w 2438400"/>
              <a:gd name="connsiteY18" fmla="*/ 1246925 h 1421363"/>
              <a:gd name="connsiteX19" fmla="*/ 2147455 w 2438400"/>
              <a:gd name="connsiteY19" fmla="*/ 1302343 h 1421363"/>
              <a:gd name="connsiteX20" fmla="*/ 2105891 w 2438400"/>
              <a:gd name="connsiteY20" fmla="*/ 1330052 h 1421363"/>
              <a:gd name="connsiteX21" fmla="*/ 2036618 w 2438400"/>
              <a:gd name="connsiteY21" fmla="*/ 1343907 h 1421363"/>
              <a:gd name="connsiteX22" fmla="*/ 1898073 w 2438400"/>
              <a:gd name="connsiteY22" fmla="*/ 1371616 h 1421363"/>
              <a:gd name="connsiteX23" fmla="*/ 1108364 w 2438400"/>
              <a:gd name="connsiteY23" fmla="*/ 1371616 h 1421363"/>
              <a:gd name="connsiteX24" fmla="*/ 1039091 w 2438400"/>
              <a:gd name="connsiteY24" fmla="*/ 1343907 h 1421363"/>
              <a:gd name="connsiteX25" fmla="*/ 928255 w 2438400"/>
              <a:gd name="connsiteY25" fmla="*/ 1316198 h 1421363"/>
              <a:gd name="connsiteX26" fmla="*/ 872836 w 2438400"/>
              <a:gd name="connsiteY26" fmla="*/ 1274634 h 1421363"/>
              <a:gd name="connsiteX27" fmla="*/ 817418 w 2438400"/>
              <a:gd name="connsiteY27" fmla="*/ 1260779 h 1421363"/>
              <a:gd name="connsiteX28" fmla="*/ 665018 w 2438400"/>
              <a:gd name="connsiteY28" fmla="*/ 1233070 h 1421363"/>
              <a:gd name="connsiteX29" fmla="*/ 609600 w 2438400"/>
              <a:gd name="connsiteY29" fmla="*/ 1205361 h 1421363"/>
              <a:gd name="connsiteX30" fmla="*/ 554182 w 2438400"/>
              <a:gd name="connsiteY30" fmla="*/ 1191507 h 1421363"/>
              <a:gd name="connsiteX31" fmla="*/ 512618 w 2438400"/>
              <a:gd name="connsiteY31" fmla="*/ 1163798 h 1421363"/>
              <a:gd name="connsiteX32" fmla="*/ 457200 w 2438400"/>
              <a:gd name="connsiteY32" fmla="*/ 1136089 h 1421363"/>
              <a:gd name="connsiteX33" fmla="*/ 415636 w 2438400"/>
              <a:gd name="connsiteY33" fmla="*/ 1108379 h 1421363"/>
              <a:gd name="connsiteX34" fmla="*/ 332509 w 2438400"/>
              <a:gd name="connsiteY34" fmla="*/ 1080670 h 1421363"/>
              <a:gd name="connsiteX35" fmla="*/ 277091 w 2438400"/>
              <a:gd name="connsiteY35" fmla="*/ 1039107 h 1421363"/>
              <a:gd name="connsiteX36" fmla="*/ 235527 w 2438400"/>
              <a:gd name="connsiteY36" fmla="*/ 1025252 h 1421363"/>
              <a:gd name="connsiteX37" fmla="*/ 193964 w 2438400"/>
              <a:gd name="connsiteY37" fmla="*/ 997543 h 1421363"/>
              <a:gd name="connsiteX38" fmla="*/ 166255 w 2438400"/>
              <a:gd name="connsiteY38" fmla="*/ 955979 h 1421363"/>
              <a:gd name="connsiteX39" fmla="*/ 96982 w 2438400"/>
              <a:gd name="connsiteY39" fmla="*/ 872852 h 1421363"/>
              <a:gd name="connsiteX40" fmla="*/ 55418 w 2438400"/>
              <a:gd name="connsiteY40" fmla="*/ 748161 h 1421363"/>
              <a:gd name="connsiteX41" fmla="*/ 27709 w 2438400"/>
              <a:gd name="connsiteY41" fmla="*/ 678889 h 1421363"/>
              <a:gd name="connsiteX42" fmla="*/ 0 w 2438400"/>
              <a:gd name="connsiteY42" fmla="*/ 595761 h 1421363"/>
              <a:gd name="connsiteX43" fmla="*/ 27709 w 2438400"/>
              <a:gd name="connsiteY43" fmla="*/ 360234 h 1421363"/>
              <a:gd name="connsiteX44" fmla="*/ 41564 w 2438400"/>
              <a:gd name="connsiteY44" fmla="*/ 318670 h 1421363"/>
              <a:gd name="connsiteX45" fmla="*/ 55418 w 2438400"/>
              <a:gd name="connsiteY45" fmla="*/ 249398 h 1421363"/>
              <a:gd name="connsiteX46" fmla="*/ 138546 w 2438400"/>
              <a:gd name="connsiteY46" fmla="*/ 138561 h 1421363"/>
              <a:gd name="connsiteX47" fmla="*/ 180109 w 2438400"/>
              <a:gd name="connsiteY47" fmla="*/ 110852 h 1421363"/>
              <a:gd name="connsiteX48" fmla="*/ 221673 w 2438400"/>
              <a:gd name="connsiteY48" fmla="*/ 69289 h 142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438400" h="1421363">
                <a:moveTo>
                  <a:pt x="138546" y="55434"/>
                </a:moveTo>
                <a:lnTo>
                  <a:pt x="581891" y="13870"/>
                </a:lnTo>
                <a:cubicBezTo>
                  <a:pt x="618939" y="10165"/>
                  <a:pt x="655497" y="-474"/>
                  <a:pt x="692727" y="16"/>
                </a:cubicBezTo>
                <a:cubicBezTo>
                  <a:pt x="1006872" y="4150"/>
                  <a:pt x="1320800" y="18489"/>
                  <a:pt x="1634836" y="27725"/>
                </a:cubicBezTo>
                <a:cubicBezTo>
                  <a:pt x="1671782" y="36961"/>
                  <a:pt x="1709545" y="43391"/>
                  <a:pt x="1745673" y="55434"/>
                </a:cubicBezTo>
                <a:cubicBezTo>
                  <a:pt x="1930830" y="117153"/>
                  <a:pt x="1758611" y="74265"/>
                  <a:pt x="1925782" y="138561"/>
                </a:cubicBezTo>
                <a:cubicBezTo>
                  <a:pt x="1956363" y="150323"/>
                  <a:pt x="2038122" y="170110"/>
                  <a:pt x="2078182" y="180125"/>
                </a:cubicBezTo>
                <a:cubicBezTo>
                  <a:pt x="2092037" y="193980"/>
                  <a:pt x="2102734" y="211968"/>
                  <a:pt x="2119746" y="221689"/>
                </a:cubicBezTo>
                <a:cubicBezTo>
                  <a:pt x="2136278" y="231136"/>
                  <a:pt x="2159565" y="224624"/>
                  <a:pt x="2175164" y="235543"/>
                </a:cubicBezTo>
                <a:cubicBezTo>
                  <a:pt x="2236998" y="278827"/>
                  <a:pt x="2319734" y="392167"/>
                  <a:pt x="2341418" y="457216"/>
                </a:cubicBezTo>
                <a:cubicBezTo>
                  <a:pt x="2346036" y="471070"/>
                  <a:pt x="2348181" y="486013"/>
                  <a:pt x="2355273" y="498779"/>
                </a:cubicBezTo>
                <a:cubicBezTo>
                  <a:pt x="2371446" y="527890"/>
                  <a:pt x="2400159" y="550314"/>
                  <a:pt x="2410691" y="581907"/>
                </a:cubicBezTo>
                <a:cubicBezTo>
                  <a:pt x="2430568" y="641534"/>
                  <a:pt x="2421004" y="609302"/>
                  <a:pt x="2438400" y="678889"/>
                </a:cubicBezTo>
                <a:cubicBezTo>
                  <a:pt x="2433782" y="766634"/>
                  <a:pt x="2435015" y="854884"/>
                  <a:pt x="2424546" y="942125"/>
                </a:cubicBezTo>
                <a:cubicBezTo>
                  <a:pt x="2421066" y="971125"/>
                  <a:pt x="2421138" y="1009050"/>
                  <a:pt x="2396836" y="1025252"/>
                </a:cubicBezTo>
                <a:lnTo>
                  <a:pt x="2355273" y="1052961"/>
                </a:lnTo>
                <a:cubicBezTo>
                  <a:pt x="2346037" y="1071434"/>
                  <a:pt x="2335700" y="1089396"/>
                  <a:pt x="2327564" y="1108379"/>
                </a:cubicBezTo>
                <a:cubicBezTo>
                  <a:pt x="2321811" y="1121802"/>
                  <a:pt x="2322832" y="1138539"/>
                  <a:pt x="2313709" y="1149943"/>
                </a:cubicBezTo>
                <a:cubicBezTo>
                  <a:pt x="2285149" y="1185643"/>
                  <a:pt x="2242086" y="1208885"/>
                  <a:pt x="2216727" y="1246925"/>
                </a:cubicBezTo>
                <a:cubicBezTo>
                  <a:pt x="2180917" y="1300640"/>
                  <a:pt x="2204815" y="1283224"/>
                  <a:pt x="2147455" y="1302343"/>
                </a:cubicBezTo>
                <a:cubicBezTo>
                  <a:pt x="2133600" y="1311579"/>
                  <a:pt x="2121482" y="1324205"/>
                  <a:pt x="2105891" y="1330052"/>
                </a:cubicBezTo>
                <a:cubicBezTo>
                  <a:pt x="2083842" y="1338320"/>
                  <a:pt x="2059463" y="1338196"/>
                  <a:pt x="2036618" y="1343907"/>
                </a:cubicBezTo>
                <a:cubicBezTo>
                  <a:pt x="1907656" y="1376147"/>
                  <a:pt x="2135671" y="1337672"/>
                  <a:pt x="1898073" y="1371616"/>
                </a:cubicBezTo>
                <a:cubicBezTo>
                  <a:pt x="1623641" y="1463089"/>
                  <a:pt x="1806922" y="1407135"/>
                  <a:pt x="1108364" y="1371616"/>
                </a:cubicBezTo>
                <a:cubicBezTo>
                  <a:pt x="1083526" y="1370353"/>
                  <a:pt x="1062912" y="1351053"/>
                  <a:pt x="1039091" y="1343907"/>
                </a:cubicBezTo>
                <a:cubicBezTo>
                  <a:pt x="704658" y="1243577"/>
                  <a:pt x="1147719" y="1389351"/>
                  <a:pt x="928255" y="1316198"/>
                </a:cubicBezTo>
                <a:cubicBezTo>
                  <a:pt x="909782" y="1302343"/>
                  <a:pt x="893489" y="1284961"/>
                  <a:pt x="872836" y="1274634"/>
                </a:cubicBezTo>
                <a:cubicBezTo>
                  <a:pt x="855805" y="1266118"/>
                  <a:pt x="836089" y="1264513"/>
                  <a:pt x="817418" y="1260779"/>
                </a:cubicBezTo>
                <a:cubicBezTo>
                  <a:pt x="766788" y="1250653"/>
                  <a:pt x="715818" y="1242306"/>
                  <a:pt x="665018" y="1233070"/>
                </a:cubicBezTo>
                <a:cubicBezTo>
                  <a:pt x="646545" y="1223834"/>
                  <a:pt x="628938" y="1212613"/>
                  <a:pt x="609600" y="1205361"/>
                </a:cubicBezTo>
                <a:cubicBezTo>
                  <a:pt x="591771" y="1198675"/>
                  <a:pt x="571684" y="1199008"/>
                  <a:pt x="554182" y="1191507"/>
                </a:cubicBezTo>
                <a:cubicBezTo>
                  <a:pt x="538877" y="1184948"/>
                  <a:pt x="527075" y="1172059"/>
                  <a:pt x="512618" y="1163798"/>
                </a:cubicBezTo>
                <a:cubicBezTo>
                  <a:pt x="494686" y="1153551"/>
                  <a:pt x="475132" y="1146336"/>
                  <a:pt x="457200" y="1136089"/>
                </a:cubicBezTo>
                <a:cubicBezTo>
                  <a:pt x="442743" y="1127828"/>
                  <a:pt x="430852" y="1115142"/>
                  <a:pt x="415636" y="1108379"/>
                </a:cubicBezTo>
                <a:cubicBezTo>
                  <a:pt x="388946" y="1096516"/>
                  <a:pt x="332509" y="1080670"/>
                  <a:pt x="332509" y="1080670"/>
                </a:cubicBezTo>
                <a:cubicBezTo>
                  <a:pt x="314036" y="1066816"/>
                  <a:pt x="297139" y="1050563"/>
                  <a:pt x="277091" y="1039107"/>
                </a:cubicBezTo>
                <a:cubicBezTo>
                  <a:pt x="264411" y="1031861"/>
                  <a:pt x="248589" y="1031783"/>
                  <a:pt x="235527" y="1025252"/>
                </a:cubicBezTo>
                <a:cubicBezTo>
                  <a:pt x="220634" y="1017805"/>
                  <a:pt x="207818" y="1006779"/>
                  <a:pt x="193964" y="997543"/>
                </a:cubicBezTo>
                <a:cubicBezTo>
                  <a:pt x="184728" y="983688"/>
                  <a:pt x="176915" y="968771"/>
                  <a:pt x="166255" y="955979"/>
                </a:cubicBezTo>
                <a:cubicBezTo>
                  <a:pt x="135179" y="918688"/>
                  <a:pt x="116640" y="917082"/>
                  <a:pt x="96982" y="872852"/>
                </a:cubicBezTo>
                <a:cubicBezTo>
                  <a:pt x="69281" y="810525"/>
                  <a:pt x="76196" y="800107"/>
                  <a:pt x="55418" y="748161"/>
                </a:cubicBezTo>
                <a:cubicBezTo>
                  <a:pt x="46182" y="725070"/>
                  <a:pt x="36208" y="702261"/>
                  <a:pt x="27709" y="678889"/>
                </a:cubicBezTo>
                <a:cubicBezTo>
                  <a:pt x="17727" y="651439"/>
                  <a:pt x="0" y="595761"/>
                  <a:pt x="0" y="595761"/>
                </a:cubicBezTo>
                <a:cubicBezTo>
                  <a:pt x="7077" y="517914"/>
                  <a:pt x="10603" y="437213"/>
                  <a:pt x="27709" y="360234"/>
                </a:cubicBezTo>
                <a:cubicBezTo>
                  <a:pt x="30877" y="345978"/>
                  <a:pt x="38022" y="332838"/>
                  <a:pt x="41564" y="318670"/>
                </a:cubicBezTo>
                <a:cubicBezTo>
                  <a:pt x="47275" y="295825"/>
                  <a:pt x="45674" y="270835"/>
                  <a:pt x="55418" y="249398"/>
                </a:cubicBezTo>
                <a:cubicBezTo>
                  <a:pt x="68084" y="221532"/>
                  <a:pt x="106898" y="163879"/>
                  <a:pt x="138546" y="138561"/>
                </a:cubicBezTo>
                <a:cubicBezTo>
                  <a:pt x="151548" y="128159"/>
                  <a:pt x="167317" y="121512"/>
                  <a:pt x="180109" y="110852"/>
                </a:cubicBezTo>
                <a:cubicBezTo>
                  <a:pt x="195161" y="98309"/>
                  <a:pt x="221673" y="69289"/>
                  <a:pt x="221673" y="692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22"/>
          </p:cNvCxnSpPr>
          <p:nvPr/>
        </p:nvCxnSpPr>
        <p:spPr>
          <a:xfrm flipH="1">
            <a:off x="6206338" y="5929568"/>
            <a:ext cx="540004" cy="15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3" idx="0"/>
          </p:cNvCxnSpPr>
          <p:nvPr/>
        </p:nvCxnSpPr>
        <p:spPr>
          <a:xfrm>
            <a:off x="6908513" y="5606759"/>
            <a:ext cx="149251" cy="544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30088" y="6150820"/>
            <a:ext cx="385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to mute/unmute student account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8532526" cy="1288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Semester Courses Enrolment… Contd.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 b="6061"/>
          <a:stretch/>
        </p:blipFill>
        <p:spPr>
          <a:xfrm>
            <a:off x="2239241" y="1061461"/>
            <a:ext cx="2726285" cy="5458691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0" idx="1"/>
          </p:cNvCxnSpPr>
          <p:nvPr/>
        </p:nvCxnSpPr>
        <p:spPr>
          <a:xfrm>
            <a:off x="4142509" y="1565564"/>
            <a:ext cx="2840182" cy="415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82691" y="1288472"/>
            <a:ext cx="4045527" cy="138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Allows you search for student information by keywords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32909" y="5389418"/>
            <a:ext cx="3574473" cy="983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07382" y="4662054"/>
            <a:ext cx="3920836" cy="145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Displays total number of registered students for the course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4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7479580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Registered Courses on Dashboard (Attendance List)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5455"/>
          <a:stretch/>
        </p:blipFill>
        <p:spPr>
          <a:xfrm>
            <a:off x="2544968" y="1288472"/>
            <a:ext cx="2623705" cy="52297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48691" y="12884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6061"/>
          <a:stretch/>
        </p:blipFill>
        <p:spPr>
          <a:xfrm>
            <a:off x="6206971" y="1288471"/>
            <a:ext cx="2623705" cy="52297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973784" y="5902039"/>
            <a:ext cx="33250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3991" y="5532707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Functionalities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 flipV="1">
            <a:off x="8672945" y="897077"/>
            <a:ext cx="896277" cy="3730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69222" y="484904"/>
            <a:ext cx="2484233" cy="82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check all attendees 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21" idx="1"/>
          </p:cNvCxnSpPr>
          <p:nvPr/>
        </p:nvCxnSpPr>
        <p:spPr>
          <a:xfrm flipV="1">
            <a:off x="8672945" y="2256472"/>
            <a:ext cx="1018847" cy="2828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691792" y="1925782"/>
            <a:ext cx="2343404" cy="661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</a:t>
            </a:r>
            <a:r>
              <a:rPr lang="en-US" dirty="0" smtClean="0"/>
              <a:t>uncheck </a:t>
            </a:r>
            <a:r>
              <a:rPr lang="en-US" dirty="0"/>
              <a:t>all attendees 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25" idx="1"/>
          </p:cNvCxnSpPr>
          <p:nvPr/>
        </p:nvCxnSpPr>
        <p:spPr>
          <a:xfrm flipV="1">
            <a:off x="8672945" y="3591621"/>
            <a:ext cx="896277" cy="1941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569222" y="3203693"/>
            <a:ext cx="2343404" cy="775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assign access ‘PIN’</a:t>
            </a:r>
          </a:p>
          <a:p>
            <a:pPr algn="ctr"/>
            <a:r>
              <a:rPr lang="en-US" dirty="0" smtClean="0"/>
              <a:t>Which is randomly generated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569222" y="5224619"/>
            <a:ext cx="2373535" cy="616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Minimizes functionalities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672945" y="5524496"/>
            <a:ext cx="896277" cy="42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93364" y="0"/>
            <a:ext cx="9433071" cy="12884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Menu List: Registered Courses on Dashboard (Attendance List</a:t>
            </a:r>
            <a:r>
              <a:rPr lang="en-US" dirty="0" smtClean="0"/>
              <a:t>): Assign PIN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6061"/>
          <a:stretch/>
        </p:blipFill>
        <p:spPr>
          <a:xfrm>
            <a:off x="1759662" y="1191490"/>
            <a:ext cx="2623705" cy="5229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5656"/>
          <a:stretch/>
        </p:blipFill>
        <p:spPr>
          <a:xfrm>
            <a:off x="5644269" y="1191490"/>
            <a:ext cx="2612898" cy="52785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07731" y="5375565"/>
            <a:ext cx="1905142" cy="138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7606145" y="3136322"/>
            <a:ext cx="1239909" cy="2537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846054" y="1672935"/>
            <a:ext cx="2985727" cy="2926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randomly generate access PIN (Check attendees list and click continue) and reload list.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BUT</a:t>
            </a:r>
          </a:p>
          <a:p>
            <a:pPr algn="ctr"/>
            <a:endParaRPr lang="en-US" b="1" dirty="0"/>
          </a:p>
          <a:p>
            <a:pPr algn="ctr"/>
            <a:r>
              <a:rPr lang="en-US" dirty="0" smtClean="0"/>
              <a:t>To assign same PIN for all, type the assigned PIN desired, click continue  and reload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4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4646" r="-449" b="5656"/>
          <a:stretch/>
        </p:blipFill>
        <p:spPr>
          <a:xfrm>
            <a:off x="5372968" y="1468582"/>
            <a:ext cx="2609848" cy="520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 b="5859"/>
          <a:stretch/>
        </p:blipFill>
        <p:spPr>
          <a:xfrm>
            <a:off x="1989861" y="1468582"/>
            <a:ext cx="2554490" cy="512618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7479580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Registered Courses on Dashboard (Chat room/Discussion)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33514" y="5611091"/>
            <a:ext cx="2244377" cy="249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622472" y="4613565"/>
            <a:ext cx="1360344" cy="1731818"/>
          </a:xfrm>
          <a:custGeom>
            <a:avLst/>
            <a:gdLst>
              <a:gd name="connsiteX0" fmla="*/ 568037 w 1911928"/>
              <a:gd name="connsiteY0" fmla="*/ 290946 h 2008909"/>
              <a:gd name="connsiteX1" fmla="*/ 581891 w 1911928"/>
              <a:gd name="connsiteY1" fmla="*/ 221673 h 2008909"/>
              <a:gd name="connsiteX2" fmla="*/ 692728 w 1911928"/>
              <a:gd name="connsiteY2" fmla="*/ 138546 h 2008909"/>
              <a:gd name="connsiteX3" fmla="*/ 775855 w 1911928"/>
              <a:gd name="connsiteY3" fmla="*/ 83128 h 2008909"/>
              <a:gd name="connsiteX4" fmla="*/ 831273 w 1911928"/>
              <a:gd name="connsiteY4" fmla="*/ 55418 h 2008909"/>
              <a:gd name="connsiteX5" fmla="*/ 914400 w 1911928"/>
              <a:gd name="connsiteY5" fmla="*/ 27709 h 2008909"/>
              <a:gd name="connsiteX6" fmla="*/ 1011382 w 1911928"/>
              <a:gd name="connsiteY6" fmla="*/ 0 h 2008909"/>
              <a:gd name="connsiteX7" fmla="*/ 1219200 w 1911928"/>
              <a:gd name="connsiteY7" fmla="*/ 13855 h 2008909"/>
              <a:gd name="connsiteX8" fmla="*/ 1316182 w 1911928"/>
              <a:gd name="connsiteY8" fmla="*/ 83128 h 2008909"/>
              <a:gd name="connsiteX9" fmla="*/ 1454728 w 1911928"/>
              <a:gd name="connsiteY9" fmla="*/ 207818 h 2008909"/>
              <a:gd name="connsiteX10" fmla="*/ 1496291 w 1911928"/>
              <a:gd name="connsiteY10" fmla="*/ 263237 h 2008909"/>
              <a:gd name="connsiteX11" fmla="*/ 1579419 w 1911928"/>
              <a:gd name="connsiteY11" fmla="*/ 332509 h 2008909"/>
              <a:gd name="connsiteX12" fmla="*/ 1648691 w 1911928"/>
              <a:gd name="connsiteY12" fmla="*/ 429491 h 2008909"/>
              <a:gd name="connsiteX13" fmla="*/ 1690255 w 1911928"/>
              <a:gd name="connsiteY13" fmla="*/ 484909 h 2008909"/>
              <a:gd name="connsiteX14" fmla="*/ 1745673 w 1911928"/>
              <a:gd name="connsiteY14" fmla="*/ 526473 h 2008909"/>
              <a:gd name="connsiteX15" fmla="*/ 1814946 w 1911928"/>
              <a:gd name="connsiteY15" fmla="*/ 665018 h 2008909"/>
              <a:gd name="connsiteX16" fmla="*/ 1856510 w 1911928"/>
              <a:gd name="connsiteY16" fmla="*/ 775855 h 2008909"/>
              <a:gd name="connsiteX17" fmla="*/ 1884219 w 1911928"/>
              <a:gd name="connsiteY17" fmla="*/ 831273 h 2008909"/>
              <a:gd name="connsiteX18" fmla="*/ 1898073 w 1911928"/>
              <a:gd name="connsiteY18" fmla="*/ 942109 h 2008909"/>
              <a:gd name="connsiteX19" fmla="*/ 1911928 w 1911928"/>
              <a:gd name="connsiteY19" fmla="*/ 983673 h 2008909"/>
              <a:gd name="connsiteX20" fmla="*/ 1898073 w 1911928"/>
              <a:gd name="connsiteY20" fmla="*/ 1537855 h 2008909"/>
              <a:gd name="connsiteX21" fmla="*/ 1884219 w 1911928"/>
              <a:gd name="connsiteY21" fmla="*/ 1579418 h 2008909"/>
              <a:gd name="connsiteX22" fmla="*/ 1828800 w 1911928"/>
              <a:gd name="connsiteY22" fmla="*/ 1662546 h 2008909"/>
              <a:gd name="connsiteX23" fmla="*/ 1814946 w 1911928"/>
              <a:gd name="connsiteY23" fmla="*/ 1704109 h 2008909"/>
              <a:gd name="connsiteX24" fmla="*/ 1690255 w 1911928"/>
              <a:gd name="connsiteY24" fmla="*/ 1842655 h 2008909"/>
              <a:gd name="connsiteX25" fmla="*/ 1648691 w 1911928"/>
              <a:gd name="connsiteY25" fmla="*/ 1884218 h 2008909"/>
              <a:gd name="connsiteX26" fmla="*/ 1620982 w 1911928"/>
              <a:gd name="connsiteY26" fmla="*/ 1911928 h 2008909"/>
              <a:gd name="connsiteX27" fmla="*/ 1579419 w 1911928"/>
              <a:gd name="connsiteY27" fmla="*/ 1925782 h 2008909"/>
              <a:gd name="connsiteX28" fmla="*/ 1537855 w 1911928"/>
              <a:gd name="connsiteY28" fmla="*/ 1953491 h 2008909"/>
              <a:gd name="connsiteX29" fmla="*/ 1357746 w 1911928"/>
              <a:gd name="connsiteY29" fmla="*/ 2008909 h 2008909"/>
              <a:gd name="connsiteX30" fmla="*/ 997528 w 1911928"/>
              <a:gd name="connsiteY30" fmla="*/ 1995055 h 2008909"/>
              <a:gd name="connsiteX31" fmla="*/ 955964 w 1911928"/>
              <a:gd name="connsiteY31" fmla="*/ 1967346 h 2008909"/>
              <a:gd name="connsiteX32" fmla="*/ 858982 w 1911928"/>
              <a:gd name="connsiteY32" fmla="*/ 1939637 h 2008909"/>
              <a:gd name="connsiteX33" fmla="*/ 748146 w 1911928"/>
              <a:gd name="connsiteY33" fmla="*/ 1898073 h 2008909"/>
              <a:gd name="connsiteX34" fmla="*/ 706582 w 1911928"/>
              <a:gd name="connsiteY34" fmla="*/ 1870364 h 2008909"/>
              <a:gd name="connsiteX35" fmla="*/ 651164 w 1911928"/>
              <a:gd name="connsiteY35" fmla="*/ 1842655 h 2008909"/>
              <a:gd name="connsiteX36" fmla="*/ 554182 w 1911928"/>
              <a:gd name="connsiteY36" fmla="*/ 1787237 h 2008909"/>
              <a:gd name="connsiteX37" fmla="*/ 498764 w 1911928"/>
              <a:gd name="connsiteY37" fmla="*/ 1717964 h 2008909"/>
              <a:gd name="connsiteX38" fmla="*/ 457200 w 1911928"/>
              <a:gd name="connsiteY38" fmla="*/ 1690255 h 2008909"/>
              <a:gd name="connsiteX39" fmla="*/ 401782 w 1911928"/>
              <a:gd name="connsiteY39" fmla="*/ 1648691 h 2008909"/>
              <a:gd name="connsiteX40" fmla="*/ 374073 w 1911928"/>
              <a:gd name="connsiteY40" fmla="*/ 1607128 h 2008909"/>
              <a:gd name="connsiteX41" fmla="*/ 332510 w 1911928"/>
              <a:gd name="connsiteY41" fmla="*/ 1565564 h 2008909"/>
              <a:gd name="connsiteX42" fmla="*/ 304800 w 1911928"/>
              <a:gd name="connsiteY42" fmla="*/ 1524000 h 2008909"/>
              <a:gd name="connsiteX43" fmla="*/ 263237 w 1911928"/>
              <a:gd name="connsiteY43" fmla="*/ 1468582 h 2008909"/>
              <a:gd name="connsiteX44" fmla="*/ 221673 w 1911928"/>
              <a:gd name="connsiteY44" fmla="*/ 1427018 h 2008909"/>
              <a:gd name="connsiteX45" fmla="*/ 207819 w 1911928"/>
              <a:gd name="connsiteY45" fmla="*/ 1371600 h 2008909"/>
              <a:gd name="connsiteX46" fmla="*/ 166255 w 1911928"/>
              <a:gd name="connsiteY46" fmla="*/ 1330037 h 2008909"/>
              <a:gd name="connsiteX47" fmla="*/ 96982 w 1911928"/>
              <a:gd name="connsiteY47" fmla="*/ 1260764 h 2008909"/>
              <a:gd name="connsiteX48" fmla="*/ 69273 w 1911928"/>
              <a:gd name="connsiteY48" fmla="*/ 1163782 h 2008909"/>
              <a:gd name="connsiteX49" fmla="*/ 41564 w 1911928"/>
              <a:gd name="connsiteY49" fmla="*/ 1122218 h 2008909"/>
              <a:gd name="connsiteX50" fmla="*/ 13855 w 1911928"/>
              <a:gd name="connsiteY50" fmla="*/ 1025237 h 2008909"/>
              <a:gd name="connsiteX51" fmla="*/ 0 w 1911928"/>
              <a:gd name="connsiteY51" fmla="*/ 983673 h 2008909"/>
              <a:gd name="connsiteX52" fmla="*/ 13855 w 1911928"/>
              <a:gd name="connsiteY52" fmla="*/ 595746 h 2008909"/>
              <a:gd name="connsiteX53" fmla="*/ 27710 w 1911928"/>
              <a:gd name="connsiteY53" fmla="*/ 554182 h 2008909"/>
              <a:gd name="connsiteX54" fmla="*/ 55419 w 1911928"/>
              <a:gd name="connsiteY54" fmla="*/ 512618 h 2008909"/>
              <a:gd name="connsiteX55" fmla="*/ 110837 w 1911928"/>
              <a:gd name="connsiteY55" fmla="*/ 471055 h 2008909"/>
              <a:gd name="connsiteX56" fmla="*/ 180110 w 1911928"/>
              <a:gd name="connsiteY56" fmla="*/ 401782 h 2008909"/>
              <a:gd name="connsiteX57" fmla="*/ 221673 w 1911928"/>
              <a:gd name="connsiteY57" fmla="*/ 360218 h 2008909"/>
              <a:gd name="connsiteX58" fmla="*/ 263237 w 1911928"/>
              <a:gd name="connsiteY58" fmla="*/ 346364 h 2008909"/>
              <a:gd name="connsiteX59" fmla="*/ 304800 w 1911928"/>
              <a:gd name="connsiteY59" fmla="*/ 318655 h 2008909"/>
              <a:gd name="connsiteX60" fmla="*/ 387928 w 1911928"/>
              <a:gd name="connsiteY60" fmla="*/ 290946 h 2008909"/>
              <a:gd name="connsiteX61" fmla="*/ 471055 w 1911928"/>
              <a:gd name="connsiteY61" fmla="*/ 263237 h 2008909"/>
              <a:gd name="connsiteX62" fmla="*/ 554182 w 1911928"/>
              <a:gd name="connsiteY62" fmla="*/ 221673 h 2008909"/>
              <a:gd name="connsiteX63" fmla="*/ 595746 w 1911928"/>
              <a:gd name="connsiteY63" fmla="*/ 207818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11928" h="2008909">
                <a:moveTo>
                  <a:pt x="568037" y="290946"/>
                </a:moveTo>
                <a:cubicBezTo>
                  <a:pt x="572655" y="267855"/>
                  <a:pt x="568829" y="241266"/>
                  <a:pt x="581891" y="221673"/>
                </a:cubicBezTo>
                <a:cubicBezTo>
                  <a:pt x="595055" y="201927"/>
                  <a:pt x="665476" y="156714"/>
                  <a:pt x="692728" y="138546"/>
                </a:cubicBezTo>
                <a:cubicBezTo>
                  <a:pt x="737954" y="70706"/>
                  <a:pt x="696330" y="112950"/>
                  <a:pt x="775855" y="83128"/>
                </a:cubicBezTo>
                <a:cubicBezTo>
                  <a:pt x="795193" y="75876"/>
                  <a:pt x="812097" y="63089"/>
                  <a:pt x="831273" y="55418"/>
                </a:cubicBezTo>
                <a:cubicBezTo>
                  <a:pt x="858392" y="44570"/>
                  <a:pt x="886691" y="36945"/>
                  <a:pt x="914400" y="27709"/>
                </a:cubicBezTo>
                <a:cubicBezTo>
                  <a:pt x="974021" y="7836"/>
                  <a:pt x="941806" y="17395"/>
                  <a:pt x="1011382" y="0"/>
                </a:cubicBezTo>
                <a:cubicBezTo>
                  <a:pt x="1080655" y="4618"/>
                  <a:pt x="1150623" y="3027"/>
                  <a:pt x="1219200" y="13855"/>
                </a:cubicBezTo>
                <a:cubicBezTo>
                  <a:pt x="1269810" y="21846"/>
                  <a:pt x="1281202" y="53978"/>
                  <a:pt x="1316182" y="83128"/>
                </a:cubicBezTo>
                <a:cubicBezTo>
                  <a:pt x="1395911" y="149569"/>
                  <a:pt x="1345628" y="62346"/>
                  <a:pt x="1454728" y="207818"/>
                </a:cubicBezTo>
                <a:cubicBezTo>
                  <a:pt x="1468582" y="226291"/>
                  <a:pt x="1479963" y="246909"/>
                  <a:pt x="1496291" y="263237"/>
                </a:cubicBezTo>
                <a:cubicBezTo>
                  <a:pt x="1624563" y="391510"/>
                  <a:pt x="1443236" y="173628"/>
                  <a:pt x="1579419" y="332509"/>
                </a:cubicBezTo>
                <a:cubicBezTo>
                  <a:pt x="1618220" y="377778"/>
                  <a:pt x="1617369" y="385640"/>
                  <a:pt x="1648691" y="429491"/>
                </a:cubicBezTo>
                <a:cubicBezTo>
                  <a:pt x="1662112" y="448281"/>
                  <a:pt x="1673927" y="468581"/>
                  <a:pt x="1690255" y="484909"/>
                </a:cubicBezTo>
                <a:cubicBezTo>
                  <a:pt x="1706583" y="501237"/>
                  <a:pt x="1727200" y="512618"/>
                  <a:pt x="1745673" y="526473"/>
                </a:cubicBezTo>
                <a:cubicBezTo>
                  <a:pt x="1780684" y="631506"/>
                  <a:pt x="1755857" y="586234"/>
                  <a:pt x="1814946" y="665018"/>
                </a:cubicBezTo>
                <a:cubicBezTo>
                  <a:pt x="1830181" y="710726"/>
                  <a:pt x="1834416" y="726145"/>
                  <a:pt x="1856510" y="775855"/>
                </a:cubicBezTo>
                <a:cubicBezTo>
                  <a:pt x="1864898" y="794728"/>
                  <a:pt x="1874983" y="812800"/>
                  <a:pt x="1884219" y="831273"/>
                </a:cubicBezTo>
                <a:cubicBezTo>
                  <a:pt x="1888837" y="868218"/>
                  <a:pt x="1891413" y="905477"/>
                  <a:pt x="1898073" y="942109"/>
                </a:cubicBezTo>
                <a:cubicBezTo>
                  <a:pt x="1900685" y="956478"/>
                  <a:pt x="1911928" y="969069"/>
                  <a:pt x="1911928" y="983673"/>
                </a:cubicBezTo>
                <a:cubicBezTo>
                  <a:pt x="1911928" y="1168458"/>
                  <a:pt x="1906658" y="1353269"/>
                  <a:pt x="1898073" y="1537855"/>
                </a:cubicBezTo>
                <a:cubicBezTo>
                  <a:pt x="1897394" y="1552443"/>
                  <a:pt x="1889972" y="1565995"/>
                  <a:pt x="1884219" y="1579418"/>
                </a:cubicBezTo>
                <a:cubicBezTo>
                  <a:pt x="1859056" y="1638133"/>
                  <a:pt x="1865810" y="1625538"/>
                  <a:pt x="1828800" y="1662546"/>
                </a:cubicBezTo>
                <a:cubicBezTo>
                  <a:pt x="1824182" y="1676400"/>
                  <a:pt x="1822191" y="1691429"/>
                  <a:pt x="1814946" y="1704109"/>
                </a:cubicBezTo>
                <a:cubicBezTo>
                  <a:pt x="1786023" y="1754724"/>
                  <a:pt x="1728357" y="1804553"/>
                  <a:pt x="1690255" y="1842655"/>
                </a:cubicBezTo>
                <a:lnTo>
                  <a:pt x="1648691" y="1884218"/>
                </a:lnTo>
                <a:cubicBezTo>
                  <a:pt x="1639454" y="1893455"/>
                  <a:pt x="1633374" y="1907797"/>
                  <a:pt x="1620982" y="1911928"/>
                </a:cubicBezTo>
                <a:lnTo>
                  <a:pt x="1579419" y="1925782"/>
                </a:lnTo>
                <a:cubicBezTo>
                  <a:pt x="1565564" y="1935018"/>
                  <a:pt x="1553071" y="1946728"/>
                  <a:pt x="1537855" y="1953491"/>
                </a:cubicBezTo>
                <a:cubicBezTo>
                  <a:pt x="1503347" y="1968828"/>
                  <a:pt x="1390132" y="1999656"/>
                  <a:pt x="1357746" y="2008909"/>
                </a:cubicBezTo>
                <a:cubicBezTo>
                  <a:pt x="1237673" y="2004291"/>
                  <a:pt x="1117052" y="2007419"/>
                  <a:pt x="997528" y="1995055"/>
                </a:cubicBezTo>
                <a:cubicBezTo>
                  <a:pt x="980965" y="1993342"/>
                  <a:pt x="970857" y="1974793"/>
                  <a:pt x="955964" y="1967346"/>
                </a:cubicBezTo>
                <a:cubicBezTo>
                  <a:pt x="936085" y="1957406"/>
                  <a:pt x="876743" y="1944077"/>
                  <a:pt x="858982" y="1939637"/>
                </a:cubicBezTo>
                <a:cubicBezTo>
                  <a:pt x="761511" y="1874655"/>
                  <a:pt x="885104" y="1949433"/>
                  <a:pt x="748146" y="1898073"/>
                </a:cubicBezTo>
                <a:cubicBezTo>
                  <a:pt x="732555" y="1892226"/>
                  <a:pt x="721039" y="1878625"/>
                  <a:pt x="706582" y="1870364"/>
                </a:cubicBezTo>
                <a:cubicBezTo>
                  <a:pt x="688650" y="1860117"/>
                  <a:pt x="669096" y="1852902"/>
                  <a:pt x="651164" y="1842655"/>
                </a:cubicBezTo>
                <a:cubicBezTo>
                  <a:pt x="514085" y="1764325"/>
                  <a:pt x="721649" y="1870971"/>
                  <a:pt x="554182" y="1787237"/>
                </a:cubicBezTo>
                <a:cubicBezTo>
                  <a:pt x="535709" y="1764146"/>
                  <a:pt x="519674" y="1738874"/>
                  <a:pt x="498764" y="1717964"/>
                </a:cubicBezTo>
                <a:cubicBezTo>
                  <a:pt x="486990" y="1706190"/>
                  <a:pt x="470750" y="1699933"/>
                  <a:pt x="457200" y="1690255"/>
                </a:cubicBezTo>
                <a:cubicBezTo>
                  <a:pt x="438410" y="1676834"/>
                  <a:pt x="418110" y="1665019"/>
                  <a:pt x="401782" y="1648691"/>
                </a:cubicBezTo>
                <a:cubicBezTo>
                  <a:pt x="390008" y="1636917"/>
                  <a:pt x="384733" y="1619920"/>
                  <a:pt x="374073" y="1607128"/>
                </a:cubicBezTo>
                <a:cubicBezTo>
                  <a:pt x="361530" y="1592076"/>
                  <a:pt x="345053" y="1580616"/>
                  <a:pt x="332510" y="1565564"/>
                </a:cubicBezTo>
                <a:cubicBezTo>
                  <a:pt x="321850" y="1552772"/>
                  <a:pt x="314478" y="1537550"/>
                  <a:pt x="304800" y="1524000"/>
                </a:cubicBezTo>
                <a:cubicBezTo>
                  <a:pt x="291379" y="1505210"/>
                  <a:pt x="278264" y="1486114"/>
                  <a:pt x="263237" y="1468582"/>
                </a:cubicBezTo>
                <a:cubicBezTo>
                  <a:pt x="250486" y="1453706"/>
                  <a:pt x="235528" y="1440873"/>
                  <a:pt x="221673" y="1427018"/>
                </a:cubicBezTo>
                <a:cubicBezTo>
                  <a:pt x="217055" y="1408545"/>
                  <a:pt x="217266" y="1388132"/>
                  <a:pt x="207819" y="1371600"/>
                </a:cubicBezTo>
                <a:cubicBezTo>
                  <a:pt x="198098" y="1354588"/>
                  <a:pt x="178798" y="1345089"/>
                  <a:pt x="166255" y="1330037"/>
                </a:cubicBezTo>
                <a:cubicBezTo>
                  <a:pt x="108526" y="1260763"/>
                  <a:pt x="173184" y="1311565"/>
                  <a:pt x="96982" y="1260764"/>
                </a:cubicBezTo>
                <a:cubicBezTo>
                  <a:pt x="92542" y="1243003"/>
                  <a:pt x="79213" y="1183661"/>
                  <a:pt x="69273" y="1163782"/>
                </a:cubicBezTo>
                <a:cubicBezTo>
                  <a:pt x="61826" y="1148889"/>
                  <a:pt x="50800" y="1136073"/>
                  <a:pt x="41564" y="1122218"/>
                </a:cubicBezTo>
                <a:cubicBezTo>
                  <a:pt x="8342" y="1022550"/>
                  <a:pt x="48654" y="1147030"/>
                  <a:pt x="13855" y="1025237"/>
                </a:cubicBezTo>
                <a:cubicBezTo>
                  <a:pt x="9843" y="1011195"/>
                  <a:pt x="4618" y="997528"/>
                  <a:pt x="0" y="983673"/>
                </a:cubicBezTo>
                <a:cubicBezTo>
                  <a:pt x="4618" y="854364"/>
                  <a:pt x="5524" y="724869"/>
                  <a:pt x="13855" y="595746"/>
                </a:cubicBezTo>
                <a:cubicBezTo>
                  <a:pt x="14795" y="581172"/>
                  <a:pt x="21179" y="567244"/>
                  <a:pt x="27710" y="554182"/>
                </a:cubicBezTo>
                <a:cubicBezTo>
                  <a:pt x="35157" y="539289"/>
                  <a:pt x="43645" y="524392"/>
                  <a:pt x="55419" y="512618"/>
                </a:cubicBezTo>
                <a:cubicBezTo>
                  <a:pt x="71747" y="496290"/>
                  <a:pt x="93579" y="486396"/>
                  <a:pt x="110837" y="471055"/>
                </a:cubicBezTo>
                <a:cubicBezTo>
                  <a:pt x="135244" y="449360"/>
                  <a:pt x="157019" y="424873"/>
                  <a:pt x="180110" y="401782"/>
                </a:cubicBezTo>
                <a:cubicBezTo>
                  <a:pt x="193964" y="387927"/>
                  <a:pt x="203085" y="366414"/>
                  <a:pt x="221673" y="360218"/>
                </a:cubicBezTo>
                <a:lnTo>
                  <a:pt x="263237" y="346364"/>
                </a:lnTo>
                <a:cubicBezTo>
                  <a:pt x="277091" y="337128"/>
                  <a:pt x="289584" y="325418"/>
                  <a:pt x="304800" y="318655"/>
                </a:cubicBezTo>
                <a:cubicBezTo>
                  <a:pt x="331491" y="306792"/>
                  <a:pt x="360219" y="300183"/>
                  <a:pt x="387928" y="290946"/>
                </a:cubicBezTo>
                <a:lnTo>
                  <a:pt x="471055" y="263237"/>
                </a:lnTo>
                <a:cubicBezTo>
                  <a:pt x="575521" y="228416"/>
                  <a:pt x="446761" y="275384"/>
                  <a:pt x="554182" y="221673"/>
                </a:cubicBezTo>
                <a:cubicBezTo>
                  <a:pt x="567244" y="215142"/>
                  <a:pt x="595746" y="207818"/>
                  <a:pt x="595746" y="2078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744691" y="2133600"/>
            <a:ext cx="1191491" cy="2992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00110" y="3934691"/>
            <a:ext cx="1321434" cy="1544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98782" y="5611091"/>
            <a:ext cx="1137400" cy="360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936182" y="1468582"/>
            <a:ext cx="279861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change chat room status </a:t>
            </a:r>
          </a:p>
          <a:p>
            <a:pPr algn="ctr"/>
            <a:r>
              <a:rPr lang="en-US" dirty="0" smtClean="0"/>
              <a:t>(Muted/Open)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105035" y="3221182"/>
            <a:ext cx="2796020" cy="71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search for keywords </a:t>
            </a:r>
            <a:r>
              <a:rPr lang="en-US" dirty="0" err="1" smtClean="0"/>
              <a:t>fom</a:t>
            </a:r>
            <a:r>
              <a:rPr lang="en-US" dirty="0" smtClean="0"/>
              <a:t> precious chat/discussion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936182" y="5278582"/>
            <a:ext cx="2798618" cy="69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minimize function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051381" y="23067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FPE </a:t>
            </a:r>
            <a:r>
              <a:rPr lang="en-US" sz="2800" dirty="0" err="1"/>
              <a:t>eClassroom</a:t>
            </a:r>
            <a:r>
              <a:rPr lang="en-US" sz="2800" dirty="0"/>
              <a:t> is a blended Learning and Classroom Management software application designed for </a:t>
            </a:r>
            <a:r>
              <a:rPr lang="en-US" sz="2800" dirty="0" smtClean="0"/>
              <a:t>android based </a:t>
            </a:r>
            <a:r>
              <a:rPr lang="en-US" sz="2800" dirty="0"/>
              <a:t>mobile phones and smart devices that provides the framework that handles all aspect of the learning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6060"/>
          <a:stretch/>
        </p:blipFill>
        <p:spPr>
          <a:xfrm>
            <a:off x="7954488" y="861252"/>
            <a:ext cx="2715491" cy="5376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6667"/>
          <a:stretch/>
        </p:blipFill>
        <p:spPr>
          <a:xfrm>
            <a:off x="2176483" y="1195271"/>
            <a:ext cx="2665267" cy="52886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62083" y="119527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9" name="Freeform 8"/>
          <p:cNvSpPr/>
          <p:nvPr/>
        </p:nvSpPr>
        <p:spPr>
          <a:xfrm>
            <a:off x="1712686" y="1886857"/>
            <a:ext cx="3210732" cy="3239890"/>
          </a:xfrm>
          <a:custGeom>
            <a:avLst/>
            <a:gdLst>
              <a:gd name="connsiteX0" fmla="*/ 348343 w 3210732"/>
              <a:gd name="connsiteY0" fmla="*/ 261257 h 3239890"/>
              <a:gd name="connsiteX1" fmla="*/ 478971 w 3210732"/>
              <a:gd name="connsiteY1" fmla="*/ 203200 h 3239890"/>
              <a:gd name="connsiteX2" fmla="*/ 566057 w 3210732"/>
              <a:gd name="connsiteY2" fmla="*/ 174172 h 3239890"/>
              <a:gd name="connsiteX3" fmla="*/ 696685 w 3210732"/>
              <a:gd name="connsiteY3" fmla="*/ 116114 h 3239890"/>
              <a:gd name="connsiteX4" fmla="*/ 740228 w 3210732"/>
              <a:gd name="connsiteY4" fmla="*/ 101600 h 3239890"/>
              <a:gd name="connsiteX5" fmla="*/ 783771 w 3210732"/>
              <a:gd name="connsiteY5" fmla="*/ 72572 h 3239890"/>
              <a:gd name="connsiteX6" fmla="*/ 899885 w 3210732"/>
              <a:gd name="connsiteY6" fmla="*/ 43543 h 3239890"/>
              <a:gd name="connsiteX7" fmla="*/ 1059543 w 3210732"/>
              <a:gd name="connsiteY7" fmla="*/ 14514 h 3239890"/>
              <a:gd name="connsiteX8" fmla="*/ 1103085 w 3210732"/>
              <a:gd name="connsiteY8" fmla="*/ 0 h 3239890"/>
              <a:gd name="connsiteX9" fmla="*/ 2017485 w 3210732"/>
              <a:gd name="connsiteY9" fmla="*/ 14514 h 3239890"/>
              <a:gd name="connsiteX10" fmla="*/ 2061028 w 3210732"/>
              <a:gd name="connsiteY10" fmla="*/ 29029 h 3239890"/>
              <a:gd name="connsiteX11" fmla="*/ 2177143 w 3210732"/>
              <a:gd name="connsiteY11" fmla="*/ 87086 h 3239890"/>
              <a:gd name="connsiteX12" fmla="*/ 2293257 w 3210732"/>
              <a:gd name="connsiteY12" fmla="*/ 116114 h 3239890"/>
              <a:gd name="connsiteX13" fmla="*/ 2394857 w 3210732"/>
              <a:gd name="connsiteY13" fmla="*/ 145143 h 3239890"/>
              <a:gd name="connsiteX14" fmla="*/ 2496457 w 3210732"/>
              <a:gd name="connsiteY14" fmla="*/ 188686 h 3239890"/>
              <a:gd name="connsiteX15" fmla="*/ 2569028 w 3210732"/>
              <a:gd name="connsiteY15" fmla="*/ 232229 h 3239890"/>
              <a:gd name="connsiteX16" fmla="*/ 2656114 w 3210732"/>
              <a:gd name="connsiteY16" fmla="*/ 261257 h 3239890"/>
              <a:gd name="connsiteX17" fmla="*/ 2786743 w 3210732"/>
              <a:gd name="connsiteY17" fmla="*/ 362857 h 3239890"/>
              <a:gd name="connsiteX18" fmla="*/ 2873828 w 3210732"/>
              <a:gd name="connsiteY18" fmla="*/ 493486 h 3239890"/>
              <a:gd name="connsiteX19" fmla="*/ 2902857 w 3210732"/>
              <a:gd name="connsiteY19" fmla="*/ 537029 h 3239890"/>
              <a:gd name="connsiteX20" fmla="*/ 2946400 w 3210732"/>
              <a:gd name="connsiteY20" fmla="*/ 580572 h 3239890"/>
              <a:gd name="connsiteX21" fmla="*/ 3004457 w 3210732"/>
              <a:gd name="connsiteY21" fmla="*/ 682172 h 3239890"/>
              <a:gd name="connsiteX22" fmla="*/ 3062514 w 3210732"/>
              <a:gd name="connsiteY22" fmla="*/ 769257 h 3239890"/>
              <a:gd name="connsiteX23" fmla="*/ 3106057 w 3210732"/>
              <a:gd name="connsiteY23" fmla="*/ 870857 h 3239890"/>
              <a:gd name="connsiteX24" fmla="*/ 3149600 w 3210732"/>
              <a:gd name="connsiteY24" fmla="*/ 1030514 h 3239890"/>
              <a:gd name="connsiteX25" fmla="*/ 3178628 w 3210732"/>
              <a:gd name="connsiteY25" fmla="*/ 1117600 h 3239890"/>
              <a:gd name="connsiteX26" fmla="*/ 3193143 w 3210732"/>
              <a:gd name="connsiteY26" fmla="*/ 1161143 h 3239890"/>
              <a:gd name="connsiteX27" fmla="*/ 3207657 w 3210732"/>
              <a:gd name="connsiteY27" fmla="*/ 2104572 h 3239890"/>
              <a:gd name="connsiteX28" fmla="*/ 3193143 w 3210732"/>
              <a:gd name="connsiteY28" fmla="*/ 2525486 h 3239890"/>
              <a:gd name="connsiteX29" fmla="*/ 3062514 w 3210732"/>
              <a:gd name="connsiteY29" fmla="*/ 2641600 h 3239890"/>
              <a:gd name="connsiteX30" fmla="*/ 3033485 w 3210732"/>
              <a:gd name="connsiteY30" fmla="*/ 2685143 h 3239890"/>
              <a:gd name="connsiteX31" fmla="*/ 2888343 w 3210732"/>
              <a:gd name="connsiteY31" fmla="*/ 2772229 h 3239890"/>
              <a:gd name="connsiteX32" fmla="*/ 2844800 w 3210732"/>
              <a:gd name="connsiteY32" fmla="*/ 2815772 h 3239890"/>
              <a:gd name="connsiteX33" fmla="*/ 2801257 w 3210732"/>
              <a:gd name="connsiteY33" fmla="*/ 2844800 h 3239890"/>
              <a:gd name="connsiteX34" fmla="*/ 2743200 w 3210732"/>
              <a:gd name="connsiteY34" fmla="*/ 2888343 h 3239890"/>
              <a:gd name="connsiteX35" fmla="*/ 2656114 w 3210732"/>
              <a:gd name="connsiteY35" fmla="*/ 2946400 h 3239890"/>
              <a:gd name="connsiteX36" fmla="*/ 2627085 w 3210732"/>
              <a:gd name="connsiteY36" fmla="*/ 2989943 h 3239890"/>
              <a:gd name="connsiteX37" fmla="*/ 2583543 w 3210732"/>
              <a:gd name="connsiteY37" fmla="*/ 3004457 h 3239890"/>
              <a:gd name="connsiteX38" fmla="*/ 2525485 w 3210732"/>
              <a:gd name="connsiteY38" fmla="*/ 3033486 h 3239890"/>
              <a:gd name="connsiteX39" fmla="*/ 2380343 w 3210732"/>
              <a:gd name="connsiteY39" fmla="*/ 3077029 h 3239890"/>
              <a:gd name="connsiteX40" fmla="*/ 2264228 w 3210732"/>
              <a:gd name="connsiteY40" fmla="*/ 3120572 h 3239890"/>
              <a:gd name="connsiteX41" fmla="*/ 2162628 w 3210732"/>
              <a:gd name="connsiteY41" fmla="*/ 3149600 h 3239890"/>
              <a:gd name="connsiteX42" fmla="*/ 2061028 w 3210732"/>
              <a:gd name="connsiteY42" fmla="*/ 3178629 h 3239890"/>
              <a:gd name="connsiteX43" fmla="*/ 1756228 w 3210732"/>
              <a:gd name="connsiteY43" fmla="*/ 3207657 h 3239890"/>
              <a:gd name="connsiteX44" fmla="*/ 1219200 w 3210732"/>
              <a:gd name="connsiteY44" fmla="*/ 3222172 h 3239890"/>
              <a:gd name="connsiteX45" fmla="*/ 1175657 w 3210732"/>
              <a:gd name="connsiteY45" fmla="*/ 3207657 h 3239890"/>
              <a:gd name="connsiteX46" fmla="*/ 1132114 w 3210732"/>
              <a:gd name="connsiteY46" fmla="*/ 3164114 h 3239890"/>
              <a:gd name="connsiteX47" fmla="*/ 1045028 w 3210732"/>
              <a:gd name="connsiteY47" fmla="*/ 3135086 h 3239890"/>
              <a:gd name="connsiteX48" fmla="*/ 1001485 w 3210732"/>
              <a:gd name="connsiteY48" fmla="*/ 3120572 h 3239890"/>
              <a:gd name="connsiteX49" fmla="*/ 957943 w 3210732"/>
              <a:gd name="connsiteY49" fmla="*/ 3106057 h 3239890"/>
              <a:gd name="connsiteX50" fmla="*/ 899885 w 3210732"/>
              <a:gd name="connsiteY50" fmla="*/ 3091543 h 3239890"/>
              <a:gd name="connsiteX51" fmla="*/ 827314 w 3210732"/>
              <a:gd name="connsiteY51" fmla="*/ 3062514 h 3239890"/>
              <a:gd name="connsiteX52" fmla="*/ 740228 w 3210732"/>
              <a:gd name="connsiteY52" fmla="*/ 3033486 h 3239890"/>
              <a:gd name="connsiteX53" fmla="*/ 696685 w 3210732"/>
              <a:gd name="connsiteY53" fmla="*/ 3004457 h 3239890"/>
              <a:gd name="connsiteX54" fmla="*/ 580571 w 3210732"/>
              <a:gd name="connsiteY54" fmla="*/ 2960914 h 3239890"/>
              <a:gd name="connsiteX55" fmla="*/ 449943 w 3210732"/>
              <a:gd name="connsiteY55" fmla="*/ 2888343 h 3239890"/>
              <a:gd name="connsiteX56" fmla="*/ 319314 w 3210732"/>
              <a:gd name="connsiteY56" fmla="*/ 2772229 h 3239890"/>
              <a:gd name="connsiteX57" fmla="*/ 246743 w 3210732"/>
              <a:gd name="connsiteY57" fmla="*/ 2627086 h 3239890"/>
              <a:gd name="connsiteX58" fmla="*/ 217714 w 3210732"/>
              <a:gd name="connsiteY58" fmla="*/ 2583543 h 3239890"/>
              <a:gd name="connsiteX59" fmla="*/ 188685 w 3210732"/>
              <a:gd name="connsiteY59" fmla="*/ 2540000 h 3239890"/>
              <a:gd name="connsiteX60" fmla="*/ 159657 w 3210732"/>
              <a:gd name="connsiteY60" fmla="*/ 2452914 h 3239890"/>
              <a:gd name="connsiteX61" fmla="*/ 130628 w 3210732"/>
              <a:gd name="connsiteY61" fmla="*/ 2206172 h 3239890"/>
              <a:gd name="connsiteX62" fmla="*/ 116114 w 3210732"/>
              <a:gd name="connsiteY62" fmla="*/ 2104572 h 3239890"/>
              <a:gd name="connsiteX63" fmla="*/ 101600 w 3210732"/>
              <a:gd name="connsiteY63" fmla="*/ 2046514 h 3239890"/>
              <a:gd name="connsiteX64" fmla="*/ 87085 w 3210732"/>
              <a:gd name="connsiteY64" fmla="*/ 1973943 h 3239890"/>
              <a:gd name="connsiteX65" fmla="*/ 72571 w 3210732"/>
              <a:gd name="connsiteY65" fmla="*/ 1915886 h 3239890"/>
              <a:gd name="connsiteX66" fmla="*/ 58057 w 3210732"/>
              <a:gd name="connsiteY66" fmla="*/ 1814286 h 3239890"/>
              <a:gd name="connsiteX67" fmla="*/ 43543 w 3210732"/>
              <a:gd name="connsiteY67" fmla="*/ 1698172 h 3239890"/>
              <a:gd name="connsiteX68" fmla="*/ 29028 w 3210732"/>
              <a:gd name="connsiteY68" fmla="*/ 1553029 h 3239890"/>
              <a:gd name="connsiteX69" fmla="*/ 0 w 3210732"/>
              <a:gd name="connsiteY69" fmla="*/ 1465943 h 3239890"/>
              <a:gd name="connsiteX70" fmla="*/ 14514 w 3210732"/>
              <a:gd name="connsiteY70" fmla="*/ 1161143 h 3239890"/>
              <a:gd name="connsiteX71" fmla="*/ 43543 w 3210732"/>
              <a:gd name="connsiteY71" fmla="*/ 986972 h 3239890"/>
              <a:gd name="connsiteX72" fmla="*/ 87085 w 3210732"/>
              <a:gd name="connsiteY72" fmla="*/ 783772 h 3239890"/>
              <a:gd name="connsiteX73" fmla="*/ 101600 w 3210732"/>
              <a:gd name="connsiteY73" fmla="*/ 740229 h 3239890"/>
              <a:gd name="connsiteX74" fmla="*/ 130628 w 3210732"/>
              <a:gd name="connsiteY74" fmla="*/ 696686 h 3239890"/>
              <a:gd name="connsiteX75" fmla="*/ 159657 w 3210732"/>
              <a:gd name="connsiteY75" fmla="*/ 609600 h 3239890"/>
              <a:gd name="connsiteX76" fmla="*/ 174171 w 3210732"/>
              <a:gd name="connsiteY76" fmla="*/ 566057 h 3239890"/>
              <a:gd name="connsiteX77" fmla="*/ 203200 w 3210732"/>
              <a:gd name="connsiteY77" fmla="*/ 522514 h 3239890"/>
              <a:gd name="connsiteX78" fmla="*/ 232228 w 3210732"/>
              <a:gd name="connsiteY78" fmla="*/ 464457 h 3239890"/>
              <a:gd name="connsiteX79" fmla="*/ 275771 w 3210732"/>
              <a:gd name="connsiteY79" fmla="*/ 420914 h 3239890"/>
              <a:gd name="connsiteX80" fmla="*/ 304800 w 3210732"/>
              <a:gd name="connsiteY80" fmla="*/ 377372 h 3239890"/>
              <a:gd name="connsiteX81" fmla="*/ 319314 w 3210732"/>
              <a:gd name="connsiteY81" fmla="*/ 333829 h 3239890"/>
              <a:gd name="connsiteX82" fmla="*/ 348343 w 3210732"/>
              <a:gd name="connsiteY82" fmla="*/ 377372 h 3239890"/>
              <a:gd name="connsiteX83" fmla="*/ 333828 w 3210732"/>
              <a:gd name="connsiteY83" fmla="*/ 420914 h 3239890"/>
              <a:gd name="connsiteX84" fmla="*/ 319314 w 3210732"/>
              <a:gd name="connsiteY84" fmla="*/ 420914 h 3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210732" h="3239890">
                <a:moveTo>
                  <a:pt x="348343" y="261257"/>
                </a:moveTo>
                <a:cubicBezTo>
                  <a:pt x="458153" y="195371"/>
                  <a:pt x="379309" y="233098"/>
                  <a:pt x="478971" y="203200"/>
                </a:cubicBezTo>
                <a:cubicBezTo>
                  <a:pt x="508279" y="194408"/>
                  <a:pt x="566057" y="174172"/>
                  <a:pt x="566057" y="174172"/>
                </a:cubicBezTo>
                <a:cubicBezTo>
                  <a:pt x="635059" y="128170"/>
                  <a:pt x="593053" y="150658"/>
                  <a:pt x="696685" y="116114"/>
                </a:cubicBezTo>
                <a:cubicBezTo>
                  <a:pt x="711199" y="111276"/>
                  <a:pt x="727498" y="110086"/>
                  <a:pt x="740228" y="101600"/>
                </a:cubicBezTo>
                <a:cubicBezTo>
                  <a:pt x="754742" y="91924"/>
                  <a:pt x="768169" y="80373"/>
                  <a:pt x="783771" y="72572"/>
                </a:cubicBezTo>
                <a:cubicBezTo>
                  <a:pt x="814898" y="57008"/>
                  <a:pt x="870067" y="50169"/>
                  <a:pt x="899885" y="43543"/>
                </a:cubicBezTo>
                <a:cubicBezTo>
                  <a:pt x="1023070" y="16169"/>
                  <a:pt x="883424" y="39675"/>
                  <a:pt x="1059543" y="14514"/>
                </a:cubicBezTo>
                <a:cubicBezTo>
                  <a:pt x="1074057" y="9676"/>
                  <a:pt x="1087786" y="0"/>
                  <a:pt x="1103085" y="0"/>
                </a:cubicBezTo>
                <a:cubicBezTo>
                  <a:pt x="1407923" y="0"/>
                  <a:pt x="1712786" y="5281"/>
                  <a:pt x="2017485" y="14514"/>
                </a:cubicBezTo>
                <a:cubicBezTo>
                  <a:pt x="2032778" y="14977"/>
                  <a:pt x="2047100" y="22698"/>
                  <a:pt x="2061028" y="29029"/>
                </a:cubicBezTo>
                <a:cubicBezTo>
                  <a:pt x="2100423" y="46936"/>
                  <a:pt x="2135162" y="76591"/>
                  <a:pt x="2177143" y="87086"/>
                </a:cubicBezTo>
                <a:cubicBezTo>
                  <a:pt x="2215848" y="96762"/>
                  <a:pt x="2255409" y="103497"/>
                  <a:pt x="2293257" y="116114"/>
                </a:cubicBezTo>
                <a:cubicBezTo>
                  <a:pt x="2355724" y="136937"/>
                  <a:pt x="2321957" y="126918"/>
                  <a:pt x="2394857" y="145143"/>
                </a:cubicBezTo>
                <a:cubicBezTo>
                  <a:pt x="2512370" y="223486"/>
                  <a:pt x="2355869" y="126202"/>
                  <a:pt x="2496457" y="188686"/>
                </a:cubicBezTo>
                <a:cubicBezTo>
                  <a:pt x="2522236" y="200143"/>
                  <a:pt x="2543346" y="220555"/>
                  <a:pt x="2569028" y="232229"/>
                </a:cubicBezTo>
                <a:cubicBezTo>
                  <a:pt x="2596884" y="244891"/>
                  <a:pt x="2656114" y="261257"/>
                  <a:pt x="2656114" y="261257"/>
                </a:cubicBezTo>
                <a:cubicBezTo>
                  <a:pt x="2706769" y="295027"/>
                  <a:pt x="2750013" y="315633"/>
                  <a:pt x="2786743" y="362857"/>
                </a:cubicBezTo>
                <a:cubicBezTo>
                  <a:pt x="2786755" y="362872"/>
                  <a:pt x="2859308" y="471707"/>
                  <a:pt x="2873828" y="493486"/>
                </a:cubicBezTo>
                <a:cubicBezTo>
                  <a:pt x="2883504" y="508000"/>
                  <a:pt x="2890522" y="524694"/>
                  <a:pt x="2902857" y="537029"/>
                </a:cubicBezTo>
                <a:lnTo>
                  <a:pt x="2946400" y="580572"/>
                </a:lnTo>
                <a:cubicBezTo>
                  <a:pt x="2970584" y="653125"/>
                  <a:pt x="2948540" y="602290"/>
                  <a:pt x="3004457" y="682172"/>
                </a:cubicBezTo>
                <a:cubicBezTo>
                  <a:pt x="3024464" y="710753"/>
                  <a:pt x="3062514" y="769257"/>
                  <a:pt x="3062514" y="769257"/>
                </a:cubicBezTo>
                <a:cubicBezTo>
                  <a:pt x="3109234" y="909420"/>
                  <a:pt x="3034316" y="691503"/>
                  <a:pt x="3106057" y="870857"/>
                </a:cubicBezTo>
                <a:cubicBezTo>
                  <a:pt x="3156178" y="996159"/>
                  <a:pt x="3118368" y="915996"/>
                  <a:pt x="3149600" y="1030514"/>
                </a:cubicBezTo>
                <a:cubicBezTo>
                  <a:pt x="3157651" y="1060035"/>
                  <a:pt x="3168952" y="1088571"/>
                  <a:pt x="3178628" y="1117600"/>
                </a:cubicBezTo>
                <a:lnTo>
                  <a:pt x="3193143" y="1161143"/>
                </a:lnTo>
                <a:cubicBezTo>
                  <a:pt x="3197981" y="1475619"/>
                  <a:pt x="3207657" y="1790058"/>
                  <a:pt x="3207657" y="2104572"/>
                </a:cubicBezTo>
                <a:cubicBezTo>
                  <a:pt x="3207657" y="2244960"/>
                  <a:pt x="3220675" y="2387824"/>
                  <a:pt x="3193143" y="2525486"/>
                </a:cubicBezTo>
                <a:cubicBezTo>
                  <a:pt x="3185495" y="2563726"/>
                  <a:pt x="3101220" y="2615797"/>
                  <a:pt x="3062514" y="2641600"/>
                </a:cubicBezTo>
                <a:cubicBezTo>
                  <a:pt x="3052838" y="2656114"/>
                  <a:pt x="3046613" y="2673656"/>
                  <a:pt x="3033485" y="2685143"/>
                </a:cubicBezTo>
                <a:cubicBezTo>
                  <a:pt x="2872718" y="2825815"/>
                  <a:pt x="3012136" y="2683805"/>
                  <a:pt x="2888343" y="2772229"/>
                </a:cubicBezTo>
                <a:cubicBezTo>
                  <a:pt x="2871640" y="2784160"/>
                  <a:pt x="2860569" y="2802631"/>
                  <a:pt x="2844800" y="2815772"/>
                </a:cubicBezTo>
                <a:cubicBezTo>
                  <a:pt x="2831399" y="2826939"/>
                  <a:pt x="2815452" y="2834661"/>
                  <a:pt x="2801257" y="2844800"/>
                </a:cubicBezTo>
                <a:cubicBezTo>
                  <a:pt x="2781572" y="2858860"/>
                  <a:pt x="2761567" y="2872600"/>
                  <a:pt x="2743200" y="2888343"/>
                </a:cubicBezTo>
                <a:cubicBezTo>
                  <a:pt x="2674013" y="2947646"/>
                  <a:pt x="2730180" y="2921712"/>
                  <a:pt x="2656114" y="2946400"/>
                </a:cubicBezTo>
                <a:cubicBezTo>
                  <a:pt x="2646438" y="2960914"/>
                  <a:pt x="2640707" y="2979046"/>
                  <a:pt x="2627085" y="2989943"/>
                </a:cubicBezTo>
                <a:cubicBezTo>
                  <a:pt x="2615138" y="2999500"/>
                  <a:pt x="2597605" y="2998430"/>
                  <a:pt x="2583543" y="3004457"/>
                </a:cubicBezTo>
                <a:cubicBezTo>
                  <a:pt x="2563656" y="3012980"/>
                  <a:pt x="2545744" y="3025889"/>
                  <a:pt x="2525485" y="3033486"/>
                </a:cubicBezTo>
                <a:cubicBezTo>
                  <a:pt x="2479117" y="3050874"/>
                  <a:pt x="2422887" y="3048667"/>
                  <a:pt x="2380343" y="3077029"/>
                </a:cubicBezTo>
                <a:cubicBezTo>
                  <a:pt x="2308665" y="3124813"/>
                  <a:pt x="2364665" y="3095463"/>
                  <a:pt x="2264228" y="3120572"/>
                </a:cubicBezTo>
                <a:cubicBezTo>
                  <a:pt x="2230058" y="3129115"/>
                  <a:pt x="2196364" y="3139479"/>
                  <a:pt x="2162628" y="3149600"/>
                </a:cubicBezTo>
                <a:cubicBezTo>
                  <a:pt x="2107300" y="3166198"/>
                  <a:pt x="2124618" y="3165911"/>
                  <a:pt x="2061028" y="3178629"/>
                </a:cubicBezTo>
                <a:cubicBezTo>
                  <a:pt x="1941912" y="3202453"/>
                  <a:pt x="1905157" y="3197729"/>
                  <a:pt x="1756228" y="3207657"/>
                </a:cubicBezTo>
                <a:cubicBezTo>
                  <a:pt x="1480364" y="3247067"/>
                  <a:pt x="1560180" y="3248402"/>
                  <a:pt x="1219200" y="3222172"/>
                </a:cubicBezTo>
                <a:cubicBezTo>
                  <a:pt x="1203946" y="3220999"/>
                  <a:pt x="1190171" y="3212495"/>
                  <a:pt x="1175657" y="3207657"/>
                </a:cubicBezTo>
                <a:cubicBezTo>
                  <a:pt x="1161143" y="3193143"/>
                  <a:pt x="1150057" y="3174082"/>
                  <a:pt x="1132114" y="3164114"/>
                </a:cubicBezTo>
                <a:cubicBezTo>
                  <a:pt x="1105366" y="3149254"/>
                  <a:pt x="1074057" y="3144762"/>
                  <a:pt x="1045028" y="3135086"/>
                </a:cubicBezTo>
                <a:lnTo>
                  <a:pt x="1001485" y="3120572"/>
                </a:lnTo>
                <a:cubicBezTo>
                  <a:pt x="986971" y="3115734"/>
                  <a:pt x="972785" y="3109767"/>
                  <a:pt x="957943" y="3106057"/>
                </a:cubicBezTo>
                <a:cubicBezTo>
                  <a:pt x="938590" y="3101219"/>
                  <a:pt x="918810" y="3097851"/>
                  <a:pt x="899885" y="3091543"/>
                </a:cubicBezTo>
                <a:cubicBezTo>
                  <a:pt x="875168" y="3083304"/>
                  <a:pt x="851799" y="3071418"/>
                  <a:pt x="827314" y="3062514"/>
                </a:cubicBezTo>
                <a:cubicBezTo>
                  <a:pt x="798557" y="3052057"/>
                  <a:pt x="740228" y="3033486"/>
                  <a:pt x="740228" y="3033486"/>
                </a:cubicBezTo>
                <a:cubicBezTo>
                  <a:pt x="725714" y="3023810"/>
                  <a:pt x="712719" y="3011329"/>
                  <a:pt x="696685" y="3004457"/>
                </a:cubicBezTo>
                <a:cubicBezTo>
                  <a:pt x="576109" y="2952781"/>
                  <a:pt x="701514" y="3033480"/>
                  <a:pt x="580571" y="2960914"/>
                </a:cubicBezTo>
                <a:cubicBezTo>
                  <a:pt x="455804" y="2886053"/>
                  <a:pt x="537525" y="2917537"/>
                  <a:pt x="449943" y="2888343"/>
                </a:cubicBezTo>
                <a:cubicBezTo>
                  <a:pt x="350522" y="2788922"/>
                  <a:pt x="397015" y="2824029"/>
                  <a:pt x="319314" y="2772229"/>
                </a:cubicBezTo>
                <a:cubicBezTo>
                  <a:pt x="296339" y="2680326"/>
                  <a:pt x="315865" y="2730769"/>
                  <a:pt x="246743" y="2627086"/>
                </a:cubicBezTo>
                <a:lnTo>
                  <a:pt x="217714" y="2583543"/>
                </a:lnTo>
                <a:lnTo>
                  <a:pt x="188685" y="2540000"/>
                </a:lnTo>
                <a:cubicBezTo>
                  <a:pt x="179009" y="2510971"/>
                  <a:pt x="163036" y="2483326"/>
                  <a:pt x="159657" y="2452914"/>
                </a:cubicBezTo>
                <a:cubicBezTo>
                  <a:pt x="148299" y="2350689"/>
                  <a:pt x="143933" y="2305955"/>
                  <a:pt x="130628" y="2206172"/>
                </a:cubicBezTo>
                <a:cubicBezTo>
                  <a:pt x="126107" y="2172262"/>
                  <a:pt x="122234" y="2138231"/>
                  <a:pt x="116114" y="2104572"/>
                </a:cubicBezTo>
                <a:cubicBezTo>
                  <a:pt x="112546" y="2084946"/>
                  <a:pt x="105927" y="2065987"/>
                  <a:pt x="101600" y="2046514"/>
                </a:cubicBezTo>
                <a:cubicBezTo>
                  <a:pt x="96248" y="2022432"/>
                  <a:pt x="92437" y="1998025"/>
                  <a:pt x="87085" y="1973943"/>
                </a:cubicBezTo>
                <a:cubicBezTo>
                  <a:pt x="82758" y="1954470"/>
                  <a:pt x="76139" y="1935512"/>
                  <a:pt x="72571" y="1915886"/>
                </a:cubicBezTo>
                <a:cubicBezTo>
                  <a:pt x="66451" y="1882227"/>
                  <a:pt x="62578" y="1848196"/>
                  <a:pt x="58057" y="1814286"/>
                </a:cubicBezTo>
                <a:cubicBezTo>
                  <a:pt x="52902" y="1775622"/>
                  <a:pt x="47851" y="1736939"/>
                  <a:pt x="43543" y="1698172"/>
                </a:cubicBezTo>
                <a:cubicBezTo>
                  <a:pt x="38173" y="1649847"/>
                  <a:pt x="37989" y="1600819"/>
                  <a:pt x="29028" y="1553029"/>
                </a:cubicBezTo>
                <a:cubicBezTo>
                  <a:pt x="23389" y="1522954"/>
                  <a:pt x="0" y="1465943"/>
                  <a:pt x="0" y="1465943"/>
                </a:cubicBezTo>
                <a:cubicBezTo>
                  <a:pt x="4838" y="1364343"/>
                  <a:pt x="7748" y="1262633"/>
                  <a:pt x="14514" y="1161143"/>
                </a:cubicBezTo>
                <a:cubicBezTo>
                  <a:pt x="22616" y="1039611"/>
                  <a:pt x="18002" y="1063590"/>
                  <a:pt x="43543" y="986972"/>
                </a:cubicBezTo>
                <a:cubicBezTo>
                  <a:pt x="61852" y="840500"/>
                  <a:pt x="45723" y="907858"/>
                  <a:pt x="87085" y="783772"/>
                </a:cubicBezTo>
                <a:cubicBezTo>
                  <a:pt x="91923" y="769258"/>
                  <a:pt x="93113" y="752959"/>
                  <a:pt x="101600" y="740229"/>
                </a:cubicBezTo>
                <a:cubicBezTo>
                  <a:pt x="111276" y="725715"/>
                  <a:pt x="123543" y="712626"/>
                  <a:pt x="130628" y="696686"/>
                </a:cubicBezTo>
                <a:cubicBezTo>
                  <a:pt x="143055" y="668724"/>
                  <a:pt x="149981" y="638629"/>
                  <a:pt x="159657" y="609600"/>
                </a:cubicBezTo>
                <a:cubicBezTo>
                  <a:pt x="164495" y="595086"/>
                  <a:pt x="165684" y="578787"/>
                  <a:pt x="174171" y="566057"/>
                </a:cubicBezTo>
                <a:cubicBezTo>
                  <a:pt x="183847" y="551543"/>
                  <a:pt x="194545" y="537660"/>
                  <a:pt x="203200" y="522514"/>
                </a:cubicBezTo>
                <a:cubicBezTo>
                  <a:pt x="213935" y="503728"/>
                  <a:pt x="219652" y="482063"/>
                  <a:pt x="232228" y="464457"/>
                </a:cubicBezTo>
                <a:cubicBezTo>
                  <a:pt x="244159" y="447754"/>
                  <a:pt x="262630" y="436683"/>
                  <a:pt x="275771" y="420914"/>
                </a:cubicBezTo>
                <a:cubicBezTo>
                  <a:pt x="286938" y="407513"/>
                  <a:pt x="295124" y="391886"/>
                  <a:pt x="304800" y="377372"/>
                </a:cubicBezTo>
                <a:cubicBezTo>
                  <a:pt x="309638" y="362858"/>
                  <a:pt x="310827" y="346559"/>
                  <a:pt x="319314" y="333829"/>
                </a:cubicBezTo>
                <a:cubicBezTo>
                  <a:pt x="388153" y="230570"/>
                  <a:pt x="359799" y="325820"/>
                  <a:pt x="348343" y="377372"/>
                </a:cubicBezTo>
                <a:cubicBezTo>
                  <a:pt x="345024" y="392307"/>
                  <a:pt x="342315" y="408184"/>
                  <a:pt x="333828" y="420914"/>
                </a:cubicBezTo>
                <a:cubicBezTo>
                  <a:pt x="331144" y="424939"/>
                  <a:pt x="324152" y="420914"/>
                  <a:pt x="319314" y="4209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2"/>
          </p:cNvCxnSpPr>
          <p:nvPr/>
        </p:nvCxnSpPr>
        <p:spPr>
          <a:xfrm>
            <a:off x="4775200" y="2656114"/>
            <a:ext cx="580571" cy="1393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87215" y="4049486"/>
            <a:ext cx="2392442" cy="107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lesson notes from course outlines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43756" y="1886857"/>
            <a:ext cx="3210732" cy="391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168269">
            <a:off x="4905993" y="1702190"/>
            <a:ext cx="31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1 – lesson note displayed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842791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Registered Courses on Dashboard (Chat room/Notes)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Monthly Data Request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6032"/>
          <a:stretch/>
        </p:blipFill>
        <p:spPr>
          <a:xfrm>
            <a:off x="5631081" y="1008271"/>
            <a:ext cx="2834821" cy="5692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40800" y="2086230"/>
            <a:ext cx="3126509" cy="129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function allows you to request for your monthly data.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8011886" y="2732135"/>
            <a:ext cx="928914" cy="3479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6095"/>
          <a:stretch/>
        </p:blipFill>
        <p:spPr>
          <a:xfrm>
            <a:off x="1528174" y="1103085"/>
            <a:ext cx="3141975" cy="5627189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1393371" y="3106057"/>
            <a:ext cx="2092219" cy="391886"/>
          </a:xfrm>
          <a:custGeom>
            <a:avLst/>
            <a:gdLst>
              <a:gd name="connsiteX0" fmla="*/ 0 w 2092219"/>
              <a:gd name="connsiteY0" fmla="*/ 58057 h 391886"/>
              <a:gd name="connsiteX1" fmla="*/ 72572 w 2092219"/>
              <a:gd name="connsiteY1" fmla="*/ 14514 h 391886"/>
              <a:gd name="connsiteX2" fmla="*/ 130629 w 2092219"/>
              <a:gd name="connsiteY2" fmla="*/ 0 h 391886"/>
              <a:gd name="connsiteX3" fmla="*/ 624115 w 2092219"/>
              <a:gd name="connsiteY3" fmla="*/ 14514 h 391886"/>
              <a:gd name="connsiteX4" fmla="*/ 827315 w 2092219"/>
              <a:gd name="connsiteY4" fmla="*/ 43543 h 391886"/>
              <a:gd name="connsiteX5" fmla="*/ 885372 w 2092219"/>
              <a:gd name="connsiteY5" fmla="*/ 58057 h 391886"/>
              <a:gd name="connsiteX6" fmla="*/ 1088572 w 2092219"/>
              <a:gd name="connsiteY6" fmla="*/ 101600 h 391886"/>
              <a:gd name="connsiteX7" fmla="*/ 1524000 w 2092219"/>
              <a:gd name="connsiteY7" fmla="*/ 87086 h 391886"/>
              <a:gd name="connsiteX8" fmla="*/ 2046515 w 2092219"/>
              <a:gd name="connsiteY8" fmla="*/ 116114 h 391886"/>
              <a:gd name="connsiteX9" fmla="*/ 2061029 w 2092219"/>
              <a:gd name="connsiteY9" fmla="*/ 159657 h 391886"/>
              <a:gd name="connsiteX10" fmla="*/ 2090058 w 2092219"/>
              <a:gd name="connsiteY10" fmla="*/ 203200 h 391886"/>
              <a:gd name="connsiteX11" fmla="*/ 2032000 w 2092219"/>
              <a:gd name="connsiteY11" fmla="*/ 275772 h 391886"/>
              <a:gd name="connsiteX12" fmla="*/ 1988458 w 2092219"/>
              <a:gd name="connsiteY12" fmla="*/ 304800 h 391886"/>
              <a:gd name="connsiteX13" fmla="*/ 1930400 w 2092219"/>
              <a:gd name="connsiteY13" fmla="*/ 348343 h 391886"/>
              <a:gd name="connsiteX14" fmla="*/ 1770743 w 2092219"/>
              <a:gd name="connsiteY14" fmla="*/ 391886 h 391886"/>
              <a:gd name="connsiteX15" fmla="*/ 1407886 w 2092219"/>
              <a:gd name="connsiteY15" fmla="*/ 377372 h 391886"/>
              <a:gd name="connsiteX16" fmla="*/ 1364343 w 2092219"/>
              <a:gd name="connsiteY16" fmla="*/ 362857 h 391886"/>
              <a:gd name="connsiteX17" fmla="*/ 130629 w 2092219"/>
              <a:gd name="connsiteY17" fmla="*/ 348343 h 391886"/>
              <a:gd name="connsiteX18" fmla="*/ 87086 w 2092219"/>
              <a:gd name="connsiteY18" fmla="*/ 870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2219" h="391886">
                <a:moveTo>
                  <a:pt x="0" y="58057"/>
                </a:moveTo>
                <a:cubicBezTo>
                  <a:pt x="24191" y="43543"/>
                  <a:pt x="46793" y="25971"/>
                  <a:pt x="72572" y="14514"/>
                </a:cubicBezTo>
                <a:cubicBezTo>
                  <a:pt x="90801" y="6412"/>
                  <a:pt x="110681" y="0"/>
                  <a:pt x="130629" y="0"/>
                </a:cubicBezTo>
                <a:cubicBezTo>
                  <a:pt x="295195" y="0"/>
                  <a:pt x="459620" y="9676"/>
                  <a:pt x="624115" y="14514"/>
                </a:cubicBezTo>
                <a:cubicBezTo>
                  <a:pt x="820510" y="53795"/>
                  <a:pt x="528559" y="-2418"/>
                  <a:pt x="827315" y="43543"/>
                </a:cubicBezTo>
                <a:cubicBezTo>
                  <a:pt x="847031" y="46576"/>
                  <a:pt x="865811" y="54145"/>
                  <a:pt x="885372" y="58057"/>
                </a:cubicBezTo>
                <a:cubicBezTo>
                  <a:pt x="1083905" y="97764"/>
                  <a:pt x="986975" y="67735"/>
                  <a:pt x="1088572" y="101600"/>
                </a:cubicBezTo>
                <a:cubicBezTo>
                  <a:pt x="1233715" y="96762"/>
                  <a:pt x="1378777" y="87086"/>
                  <a:pt x="1524000" y="87086"/>
                </a:cubicBezTo>
                <a:cubicBezTo>
                  <a:pt x="1947847" y="87086"/>
                  <a:pt x="1845985" y="65982"/>
                  <a:pt x="2046515" y="116114"/>
                </a:cubicBezTo>
                <a:cubicBezTo>
                  <a:pt x="2051353" y="130628"/>
                  <a:pt x="2054187" y="145973"/>
                  <a:pt x="2061029" y="159657"/>
                </a:cubicBezTo>
                <a:cubicBezTo>
                  <a:pt x="2068830" y="175259"/>
                  <a:pt x="2087591" y="185931"/>
                  <a:pt x="2090058" y="203200"/>
                </a:cubicBezTo>
                <a:cubicBezTo>
                  <a:pt x="2100373" y="275403"/>
                  <a:pt x="2072578" y="255483"/>
                  <a:pt x="2032000" y="275772"/>
                </a:cubicBezTo>
                <a:cubicBezTo>
                  <a:pt x="2016398" y="283573"/>
                  <a:pt x="2002653" y="294661"/>
                  <a:pt x="1988458" y="304800"/>
                </a:cubicBezTo>
                <a:cubicBezTo>
                  <a:pt x="1968773" y="318861"/>
                  <a:pt x="1952037" y="337525"/>
                  <a:pt x="1930400" y="348343"/>
                </a:cubicBezTo>
                <a:cubicBezTo>
                  <a:pt x="1881291" y="372898"/>
                  <a:pt x="1823833" y="381268"/>
                  <a:pt x="1770743" y="391886"/>
                </a:cubicBezTo>
                <a:cubicBezTo>
                  <a:pt x="1649791" y="387048"/>
                  <a:pt x="1528627" y="385997"/>
                  <a:pt x="1407886" y="377372"/>
                </a:cubicBezTo>
                <a:cubicBezTo>
                  <a:pt x="1392625" y="376282"/>
                  <a:pt x="1379639" y="363205"/>
                  <a:pt x="1364343" y="362857"/>
                </a:cubicBezTo>
                <a:cubicBezTo>
                  <a:pt x="953183" y="353512"/>
                  <a:pt x="541867" y="353181"/>
                  <a:pt x="130629" y="348343"/>
                </a:cubicBezTo>
                <a:cubicBezTo>
                  <a:pt x="35770" y="253484"/>
                  <a:pt x="87086" y="325326"/>
                  <a:pt x="87086" y="87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85590" y="3302000"/>
            <a:ext cx="2145491" cy="2300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Setup Schedule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5609"/>
          <a:stretch/>
        </p:blipFill>
        <p:spPr>
          <a:xfrm>
            <a:off x="8186057" y="1288472"/>
            <a:ext cx="2805793" cy="563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6095"/>
          <a:stretch/>
        </p:blipFill>
        <p:spPr>
          <a:xfrm>
            <a:off x="2123259" y="1422400"/>
            <a:ext cx="2947476" cy="527884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2104571" y="3976914"/>
            <a:ext cx="1611336" cy="540719"/>
          </a:xfrm>
          <a:custGeom>
            <a:avLst/>
            <a:gdLst>
              <a:gd name="connsiteX0" fmla="*/ 43543 w 1611336"/>
              <a:gd name="connsiteY0" fmla="*/ 188686 h 540719"/>
              <a:gd name="connsiteX1" fmla="*/ 116115 w 1611336"/>
              <a:gd name="connsiteY1" fmla="*/ 159657 h 540719"/>
              <a:gd name="connsiteX2" fmla="*/ 174172 w 1611336"/>
              <a:gd name="connsiteY2" fmla="*/ 145143 h 540719"/>
              <a:gd name="connsiteX3" fmla="*/ 261258 w 1611336"/>
              <a:gd name="connsiteY3" fmla="*/ 87086 h 540719"/>
              <a:gd name="connsiteX4" fmla="*/ 464458 w 1611336"/>
              <a:gd name="connsiteY4" fmla="*/ 29029 h 540719"/>
              <a:gd name="connsiteX5" fmla="*/ 537029 w 1611336"/>
              <a:gd name="connsiteY5" fmla="*/ 14515 h 540719"/>
              <a:gd name="connsiteX6" fmla="*/ 812800 w 1611336"/>
              <a:gd name="connsiteY6" fmla="*/ 0 h 540719"/>
              <a:gd name="connsiteX7" fmla="*/ 1451429 w 1611336"/>
              <a:gd name="connsiteY7" fmla="*/ 14515 h 540719"/>
              <a:gd name="connsiteX8" fmla="*/ 1567543 w 1611336"/>
              <a:gd name="connsiteY8" fmla="*/ 116115 h 540719"/>
              <a:gd name="connsiteX9" fmla="*/ 1596572 w 1611336"/>
              <a:gd name="connsiteY9" fmla="*/ 159657 h 540719"/>
              <a:gd name="connsiteX10" fmla="*/ 1596572 w 1611336"/>
              <a:gd name="connsiteY10" fmla="*/ 261257 h 540719"/>
              <a:gd name="connsiteX11" fmla="*/ 1582058 w 1611336"/>
              <a:gd name="connsiteY11" fmla="*/ 304800 h 540719"/>
              <a:gd name="connsiteX12" fmla="*/ 1538515 w 1611336"/>
              <a:gd name="connsiteY12" fmla="*/ 319315 h 540719"/>
              <a:gd name="connsiteX13" fmla="*/ 1451429 w 1611336"/>
              <a:gd name="connsiteY13" fmla="*/ 406400 h 540719"/>
              <a:gd name="connsiteX14" fmla="*/ 1364343 w 1611336"/>
              <a:gd name="connsiteY14" fmla="*/ 435429 h 540719"/>
              <a:gd name="connsiteX15" fmla="*/ 1320800 w 1611336"/>
              <a:gd name="connsiteY15" fmla="*/ 464457 h 540719"/>
              <a:gd name="connsiteX16" fmla="*/ 1190172 w 1611336"/>
              <a:gd name="connsiteY16" fmla="*/ 478972 h 540719"/>
              <a:gd name="connsiteX17" fmla="*/ 986972 w 1611336"/>
              <a:gd name="connsiteY17" fmla="*/ 508000 h 540719"/>
              <a:gd name="connsiteX18" fmla="*/ 943429 w 1611336"/>
              <a:gd name="connsiteY18" fmla="*/ 522515 h 540719"/>
              <a:gd name="connsiteX19" fmla="*/ 319315 w 1611336"/>
              <a:gd name="connsiteY19" fmla="*/ 522515 h 540719"/>
              <a:gd name="connsiteX20" fmla="*/ 188686 w 1611336"/>
              <a:gd name="connsiteY20" fmla="*/ 493486 h 540719"/>
              <a:gd name="connsiteX21" fmla="*/ 145143 w 1611336"/>
              <a:gd name="connsiteY21" fmla="*/ 464457 h 540719"/>
              <a:gd name="connsiteX22" fmla="*/ 72572 w 1611336"/>
              <a:gd name="connsiteY22" fmla="*/ 377372 h 540719"/>
              <a:gd name="connsiteX23" fmla="*/ 43543 w 1611336"/>
              <a:gd name="connsiteY23" fmla="*/ 333829 h 540719"/>
              <a:gd name="connsiteX24" fmla="*/ 0 w 1611336"/>
              <a:gd name="connsiteY24" fmla="*/ 290286 h 540719"/>
              <a:gd name="connsiteX25" fmla="*/ 14515 w 1611336"/>
              <a:gd name="connsiteY25" fmla="*/ 232229 h 540719"/>
              <a:gd name="connsiteX26" fmla="*/ 29029 w 1611336"/>
              <a:gd name="connsiteY26" fmla="*/ 319315 h 540719"/>
              <a:gd name="connsiteX27" fmla="*/ 72572 w 1611336"/>
              <a:gd name="connsiteY27" fmla="*/ 304800 h 540719"/>
              <a:gd name="connsiteX28" fmla="*/ 87086 w 1611336"/>
              <a:gd name="connsiteY28" fmla="*/ 261257 h 540719"/>
              <a:gd name="connsiteX29" fmla="*/ 116115 w 1611336"/>
              <a:gd name="connsiteY29" fmla="*/ 188686 h 5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11336" h="540719">
                <a:moveTo>
                  <a:pt x="43543" y="188686"/>
                </a:moveTo>
                <a:cubicBezTo>
                  <a:pt x="67734" y="179010"/>
                  <a:pt x="91398" y="167896"/>
                  <a:pt x="116115" y="159657"/>
                </a:cubicBezTo>
                <a:cubicBezTo>
                  <a:pt x="135039" y="153349"/>
                  <a:pt x="156330" y="154064"/>
                  <a:pt x="174172" y="145143"/>
                </a:cubicBezTo>
                <a:cubicBezTo>
                  <a:pt x="205377" y="129541"/>
                  <a:pt x="228160" y="98119"/>
                  <a:pt x="261258" y="87086"/>
                </a:cubicBezTo>
                <a:cubicBezTo>
                  <a:pt x="344265" y="59416"/>
                  <a:pt x="373325" y="47255"/>
                  <a:pt x="464458" y="29029"/>
                </a:cubicBezTo>
                <a:cubicBezTo>
                  <a:pt x="488648" y="24191"/>
                  <a:pt x="512445" y="16564"/>
                  <a:pt x="537029" y="14515"/>
                </a:cubicBezTo>
                <a:cubicBezTo>
                  <a:pt x="628762" y="6870"/>
                  <a:pt x="720876" y="4838"/>
                  <a:pt x="812800" y="0"/>
                </a:cubicBezTo>
                <a:lnTo>
                  <a:pt x="1451429" y="14515"/>
                </a:lnTo>
                <a:cubicBezTo>
                  <a:pt x="1530204" y="17797"/>
                  <a:pt x="1521382" y="46874"/>
                  <a:pt x="1567543" y="116115"/>
                </a:cubicBezTo>
                <a:lnTo>
                  <a:pt x="1596572" y="159657"/>
                </a:lnTo>
                <a:cubicBezTo>
                  <a:pt x="1616319" y="218899"/>
                  <a:pt x="1616198" y="192563"/>
                  <a:pt x="1596572" y="261257"/>
                </a:cubicBezTo>
                <a:cubicBezTo>
                  <a:pt x="1592369" y="275968"/>
                  <a:pt x="1592876" y="293982"/>
                  <a:pt x="1582058" y="304800"/>
                </a:cubicBezTo>
                <a:cubicBezTo>
                  <a:pt x="1571240" y="315618"/>
                  <a:pt x="1553029" y="314477"/>
                  <a:pt x="1538515" y="319315"/>
                </a:cubicBezTo>
                <a:cubicBezTo>
                  <a:pt x="1509486" y="348343"/>
                  <a:pt x="1490375" y="393418"/>
                  <a:pt x="1451429" y="406400"/>
                </a:cubicBezTo>
                <a:cubicBezTo>
                  <a:pt x="1422400" y="416076"/>
                  <a:pt x="1389803" y="418456"/>
                  <a:pt x="1364343" y="435429"/>
                </a:cubicBezTo>
                <a:cubicBezTo>
                  <a:pt x="1349829" y="445105"/>
                  <a:pt x="1337723" y="460226"/>
                  <a:pt x="1320800" y="464457"/>
                </a:cubicBezTo>
                <a:cubicBezTo>
                  <a:pt x="1278297" y="475083"/>
                  <a:pt x="1233615" y="473306"/>
                  <a:pt x="1190172" y="478972"/>
                </a:cubicBezTo>
                <a:cubicBezTo>
                  <a:pt x="1122326" y="487822"/>
                  <a:pt x="986972" y="508000"/>
                  <a:pt x="986972" y="508000"/>
                </a:cubicBezTo>
                <a:cubicBezTo>
                  <a:pt x="972458" y="512838"/>
                  <a:pt x="958482" y="519778"/>
                  <a:pt x="943429" y="522515"/>
                </a:cubicBezTo>
                <a:cubicBezTo>
                  <a:pt x="735980" y="560234"/>
                  <a:pt x="532938" y="528618"/>
                  <a:pt x="319315" y="522515"/>
                </a:cubicBezTo>
                <a:cubicBezTo>
                  <a:pt x="306405" y="519933"/>
                  <a:pt x="206617" y="501171"/>
                  <a:pt x="188686" y="493486"/>
                </a:cubicBezTo>
                <a:cubicBezTo>
                  <a:pt x="172652" y="486614"/>
                  <a:pt x="159657" y="474133"/>
                  <a:pt x="145143" y="464457"/>
                </a:cubicBezTo>
                <a:cubicBezTo>
                  <a:pt x="82869" y="339907"/>
                  <a:pt x="154632" y="459431"/>
                  <a:pt x="72572" y="377372"/>
                </a:cubicBezTo>
                <a:cubicBezTo>
                  <a:pt x="60237" y="365037"/>
                  <a:pt x="54710" y="347230"/>
                  <a:pt x="43543" y="333829"/>
                </a:cubicBezTo>
                <a:cubicBezTo>
                  <a:pt x="30402" y="318060"/>
                  <a:pt x="14514" y="304800"/>
                  <a:pt x="0" y="290286"/>
                </a:cubicBezTo>
                <a:lnTo>
                  <a:pt x="14515" y="232229"/>
                </a:lnTo>
                <a:cubicBezTo>
                  <a:pt x="19353" y="261258"/>
                  <a:pt x="10645" y="296335"/>
                  <a:pt x="29029" y="319315"/>
                </a:cubicBezTo>
                <a:cubicBezTo>
                  <a:pt x="38587" y="331262"/>
                  <a:pt x="61754" y="315618"/>
                  <a:pt x="72572" y="304800"/>
                </a:cubicBezTo>
                <a:cubicBezTo>
                  <a:pt x="83390" y="293982"/>
                  <a:pt x="80244" y="274941"/>
                  <a:pt x="87086" y="261257"/>
                </a:cubicBezTo>
                <a:cubicBezTo>
                  <a:pt x="121483" y="192465"/>
                  <a:pt x="116115" y="244700"/>
                  <a:pt x="116115" y="1886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15907" y="4180114"/>
            <a:ext cx="4470150" cy="1088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0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7224921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Setup Schedule… Contd.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5820"/>
          <a:stretch/>
        </p:blipFill>
        <p:spPr>
          <a:xfrm>
            <a:off x="1303801" y="887869"/>
            <a:ext cx="2789228" cy="5614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5503"/>
          <a:stretch/>
        </p:blipFill>
        <p:spPr>
          <a:xfrm>
            <a:off x="7717065" y="1028778"/>
            <a:ext cx="2646135" cy="5332714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868150" y="2920175"/>
            <a:ext cx="1335315" cy="902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03465" y="2342407"/>
            <a:ext cx="2844800" cy="115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list of classes to be scheduled for assessment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35807" y="4092723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question to be answered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35807" y="4608635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Overall/ Total scores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49209" y="5124547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Assessment date and time to be selected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34406" y="30021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starting 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34406" y="3453533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ending time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24364" y="3969445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% of practice question allowed from bank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236110" y="446489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time allowed for assessment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664102" y="4960335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0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Upload Question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6095"/>
          <a:stretch/>
        </p:blipFill>
        <p:spPr>
          <a:xfrm>
            <a:off x="1644289" y="1045029"/>
            <a:ext cx="2874953" cy="514895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698171" y="3933371"/>
            <a:ext cx="1564951" cy="406400"/>
          </a:xfrm>
          <a:custGeom>
            <a:avLst/>
            <a:gdLst>
              <a:gd name="connsiteX0" fmla="*/ 29029 w 1564951"/>
              <a:gd name="connsiteY0" fmla="*/ 116115 h 406400"/>
              <a:gd name="connsiteX1" fmla="*/ 101600 w 1564951"/>
              <a:gd name="connsiteY1" fmla="*/ 58058 h 406400"/>
              <a:gd name="connsiteX2" fmla="*/ 145143 w 1564951"/>
              <a:gd name="connsiteY2" fmla="*/ 43543 h 406400"/>
              <a:gd name="connsiteX3" fmla="*/ 246743 w 1564951"/>
              <a:gd name="connsiteY3" fmla="*/ 0 h 406400"/>
              <a:gd name="connsiteX4" fmla="*/ 1349829 w 1564951"/>
              <a:gd name="connsiteY4" fmla="*/ 14515 h 406400"/>
              <a:gd name="connsiteX5" fmla="*/ 1494972 w 1564951"/>
              <a:gd name="connsiteY5" fmla="*/ 58058 h 406400"/>
              <a:gd name="connsiteX6" fmla="*/ 1538515 w 1564951"/>
              <a:gd name="connsiteY6" fmla="*/ 101600 h 406400"/>
              <a:gd name="connsiteX7" fmla="*/ 1538515 w 1564951"/>
              <a:gd name="connsiteY7" fmla="*/ 304800 h 406400"/>
              <a:gd name="connsiteX8" fmla="*/ 1451429 w 1564951"/>
              <a:gd name="connsiteY8" fmla="*/ 333829 h 406400"/>
              <a:gd name="connsiteX9" fmla="*/ 1233715 w 1564951"/>
              <a:gd name="connsiteY9" fmla="*/ 406400 h 406400"/>
              <a:gd name="connsiteX10" fmla="*/ 1016000 w 1564951"/>
              <a:gd name="connsiteY10" fmla="*/ 391886 h 406400"/>
              <a:gd name="connsiteX11" fmla="*/ 972458 w 1564951"/>
              <a:gd name="connsiteY11" fmla="*/ 377372 h 406400"/>
              <a:gd name="connsiteX12" fmla="*/ 841829 w 1564951"/>
              <a:gd name="connsiteY12" fmla="*/ 348343 h 406400"/>
              <a:gd name="connsiteX13" fmla="*/ 740229 w 1564951"/>
              <a:gd name="connsiteY13" fmla="*/ 333829 h 406400"/>
              <a:gd name="connsiteX14" fmla="*/ 14515 w 1564951"/>
              <a:gd name="connsiteY14" fmla="*/ 319315 h 406400"/>
              <a:gd name="connsiteX15" fmla="*/ 0 w 1564951"/>
              <a:gd name="connsiteY15" fmla="*/ 275772 h 406400"/>
              <a:gd name="connsiteX16" fmla="*/ 58058 w 1564951"/>
              <a:gd name="connsiteY16" fmla="*/ 203200 h 406400"/>
              <a:gd name="connsiteX17" fmla="*/ 116115 w 1564951"/>
              <a:gd name="connsiteY17" fmla="*/ 87086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64951" h="406400">
                <a:moveTo>
                  <a:pt x="29029" y="116115"/>
                </a:moveTo>
                <a:cubicBezTo>
                  <a:pt x="53219" y="96763"/>
                  <a:pt x="75330" y="74477"/>
                  <a:pt x="101600" y="58058"/>
                </a:cubicBezTo>
                <a:cubicBezTo>
                  <a:pt x="114574" y="49949"/>
                  <a:pt x="131081" y="49570"/>
                  <a:pt x="145143" y="43543"/>
                </a:cubicBezTo>
                <a:cubicBezTo>
                  <a:pt x="270691" y="-10263"/>
                  <a:pt x="144627" y="34040"/>
                  <a:pt x="246743" y="0"/>
                </a:cubicBezTo>
                <a:lnTo>
                  <a:pt x="1349829" y="14515"/>
                </a:lnTo>
                <a:cubicBezTo>
                  <a:pt x="1400251" y="15745"/>
                  <a:pt x="1453240" y="28250"/>
                  <a:pt x="1494972" y="58058"/>
                </a:cubicBezTo>
                <a:cubicBezTo>
                  <a:pt x="1511675" y="69989"/>
                  <a:pt x="1524001" y="87086"/>
                  <a:pt x="1538515" y="101600"/>
                </a:cubicBezTo>
                <a:cubicBezTo>
                  <a:pt x="1561359" y="170134"/>
                  <a:pt x="1584342" y="219692"/>
                  <a:pt x="1538515" y="304800"/>
                </a:cubicBezTo>
                <a:cubicBezTo>
                  <a:pt x="1524008" y="331741"/>
                  <a:pt x="1451429" y="333829"/>
                  <a:pt x="1451429" y="333829"/>
                </a:cubicBezTo>
                <a:cubicBezTo>
                  <a:pt x="1327890" y="416188"/>
                  <a:pt x="1399018" y="388033"/>
                  <a:pt x="1233715" y="406400"/>
                </a:cubicBezTo>
                <a:cubicBezTo>
                  <a:pt x="1161143" y="401562"/>
                  <a:pt x="1088288" y="399918"/>
                  <a:pt x="1016000" y="391886"/>
                </a:cubicBezTo>
                <a:cubicBezTo>
                  <a:pt x="1000794" y="390197"/>
                  <a:pt x="987168" y="381575"/>
                  <a:pt x="972458" y="377372"/>
                </a:cubicBezTo>
                <a:cubicBezTo>
                  <a:pt x="935935" y="366937"/>
                  <a:pt x="877732" y="354327"/>
                  <a:pt x="841829" y="348343"/>
                </a:cubicBezTo>
                <a:cubicBezTo>
                  <a:pt x="808084" y="342719"/>
                  <a:pt x="774418" y="335029"/>
                  <a:pt x="740229" y="333829"/>
                </a:cubicBezTo>
                <a:cubicBezTo>
                  <a:pt x="498425" y="325345"/>
                  <a:pt x="256420" y="324153"/>
                  <a:pt x="14515" y="319315"/>
                </a:cubicBezTo>
                <a:cubicBezTo>
                  <a:pt x="9677" y="304801"/>
                  <a:pt x="0" y="291072"/>
                  <a:pt x="0" y="275772"/>
                </a:cubicBezTo>
                <a:cubicBezTo>
                  <a:pt x="0" y="229035"/>
                  <a:pt x="24625" y="225489"/>
                  <a:pt x="58058" y="203200"/>
                </a:cubicBezTo>
                <a:cubicBezTo>
                  <a:pt x="121482" y="108064"/>
                  <a:pt x="116115" y="151003"/>
                  <a:pt x="116115" y="87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 flipV="1">
            <a:off x="3263122" y="3619508"/>
            <a:ext cx="1834480" cy="575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5820"/>
          <a:stretch/>
        </p:blipFill>
        <p:spPr>
          <a:xfrm>
            <a:off x="5097602" y="1156533"/>
            <a:ext cx="2756388" cy="4925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576457" y="3933371"/>
            <a:ext cx="1175657" cy="177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81143" y="2855858"/>
            <a:ext cx="2989943" cy="1338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 to assess file on your smart device.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Review Question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6095"/>
          <a:stretch/>
        </p:blipFill>
        <p:spPr>
          <a:xfrm>
            <a:off x="1644289" y="1045029"/>
            <a:ext cx="2874953" cy="514895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596750" y="4278648"/>
            <a:ext cx="1639936" cy="578366"/>
          </a:xfrm>
          <a:custGeom>
            <a:avLst/>
            <a:gdLst>
              <a:gd name="connsiteX0" fmla="*/ 57879 w 1639936"/>
              <a:gd name="connsiteY0" fmla="*/ 61123 h 578366"/>
              <a:gd name="connsiteX1" fmla="*/ 246564 w 1639936"/>
              <a:gd name="connsiteY1" fmla="*/ 32095 h 578366"/>
              <a:gd name="connsiteX2" fmla="*/ 1175479 w 1639936"/>
              <a:gd name="connsiteY2" fmla="*/ 17581 h 578366"/>
              <a:gd name="connsiteX3" fmla="*/ 1219021 w 1639936"/>
              <a:gd name="connsiteY3" fmla="*/ 3066 h 578366"/>
              <a:gd name="connsiteX4" fmla="*/ 1581879 w 1639936"/>
              <a:gd name="connsiteY4" fmla="*/ 32095 h 578366"/>
              <a:gd name="connsiteX5" fmla="*/ 1610907 w 1639936"/>
              <a:gd name="connsiteY5" fmla="*/ 75638 h 578366"/>
              <a:gd name="connsiteX6" fmla="*/ 1639936 w 1639936"/>
              <a:gd name="connsiteY6" fmla="*/ 177238 h 578366"/>
              <a:gd name="connsiteX7" fmla="*/ 1567364 w 1639936"/>
              <a:gd name="connsiteY7" fmla="*/ 380438 h 578366"/>
              <a:gd name="connsiteX8" fmla="*/ 1523821 w 1639936"/>
              <a:gd name="connsiteY8" fmla="*/ 394952 h 578366"/>
              <a:gd name="connsiteX9" fmla="*/ 28850 w 1639936"/>
              <a:gd name="connsiteY9" fmla="*/ 409466 h 578366"/>
              <a:gd name="connsiteX10" fmla="*/ 43364 w 1639936"/>
              <a:gd name="connsiteY10" fmla="*/ 220781 h 578366"/>
              <a:gd name="connsiteX11" fmla="*/ 130450 w 1639936"/>
              <a:gd name="connsiteY11" fmla="*/ 133695 h 578366"/>
              <a:gd name="connsiteX12" fmla="*/ 144964 w 1639936"/>
              <a:gd name="connsiteY12" fmla="*/ 75638 h 57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9936" h="578366">
                <a:moveTo>
                  <a:pt x="57879" y="61123"/>
                </a:moveTo>
                <a:cubicBezTo>
                  <a:pt x="85583" y="56506"/>
                  <a:pt x="224088" y="32728"/>
                  <a:pt x="246564" y="32095"/>
                </a:cubicBezTo>
                <a:cubicBezTo>
                  <a:pt x="556117" y="23375"/>
                  <a:pt x="865841" y="22419"/>
                  <a:pt x="1175479" y="17581"/>
                </a:cubicBezTo>
                <a:cubicBezTo>
                  <a:pt x="1189993" y="12743"/>
                  <a:pt x="1203722" y="3066"/>
                  <a:pt x="1219021" y="3066"/>
                </a:cubicBezTo>
                <a:cubicBezTo>
                  <a:pt x="1507989" y="3066"/>
                  <a:pt x="1443807" y="-13928"/>
                  <a:pt x="1581879" y="32095"/>
                </a:cubicBezTo>
                <a:cubicBezTo>
                  <a:pt x="1591555" y="46609"/>
                  <a:pt x="1603106" y="60036"/>
                  <a:pt x="1610907" y="75638"/>
                </a:cubicBezTo>
                <a:cubicBezTo>
                  <a:pt x="1621316" y="96457"/>
                  <a:pt x="1635286" y="158641"/>
                  <a:pt x="1639936" y="177238"/>
                </a:cubicBezTo>
                <a:cubicBezTo>
                  <a:pt x="1627044" y="319039"/>
                  <a:pt x="1666445" y="323820"/>
                  <a:pt x="1567364" y="380438"/>
                </a:cubicBezTo>
                <a:cubicBezTo>
                  <a:pt x="1554080" y="388029"/>
                  <a:pt x="1538335" y="390114"/>
                  <a:pt x="1523821" y="394952"/>
                </a:cubicBezTo>
                <a:cubicBezTo>
                  <a:pt x="1086321" y="686629"/>
                  <a:pt x="1258854" y="583406"/>
                  <a:pt x="28850" y="409466"/>
                </a:cubicBezTo>
                <a:cubicBezTo>
                  <a:pt x="-33609" y="400633"/>
                  <a:pt x="21557" y="279972"/>
                  <a:pt x="43364" y="220781"/>
                </a:cubicBezTo>
                <a:cubicBezTo>
                  <a:pt x="57556" y="182259"/>
                  <a:pt x="130450" y="133695"/>
                  <a:pt x="130450" y="133695"/>
                </a:cubicBezTo>
                <a:cubicBezTo>
                  <a:pt x="146494" y="85562"/>
                  <a:pt x="144964" y="105451"/>
                  <a:pt x="144964" y="756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36686" y="3439886"/>
            <a:ext cx="2104571" cy="1088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6032"/>
          <a:stretch/>
        </p:blipFill>
        <p:spPr>
          <a:xfrm>
            <a:off x="5341257" y="865406"/>
            <a:ext cx="2569946" cy="514895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590971" y="3236686"/>
            <a:ext cx="1190172" cy="2467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81143" y="2399389"/>
            <a:ext cx="2830286" cy="1674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continue to review all uploaded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Download Template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6095"/>
          <a:stretch/>
        </p:blipFill>
        <p:spPr>
          <a:xfrm>
            <a:off x="1644289" y="1045029"/>
            <a:ext cx="2874953" cy="514895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11086" y="4673600"/>
            <a:ext cx="1872343" cy="1320819"/>
          </a:xfrm>
          <a:custGeom>
            <a:avLst/>
            <a:gdLst>
              <a:gd name="connsiteX0" fmla="*/ 0 w 1872343"/>
              <a:gd name="connsiteY0" fmla="*/ 537029 h 1320819"/>
              <a:gd name="connsiteX1" fmla="*/ 14514 w 1872343"/>
              <a:gd name="connsiteY1" fmla="*/ 464457 h 1320819"/>
              <a:gd name="connsiteX2" fmla="*/ 43543 w 1872343"/>
              <a:gd name="connsiteY2" fmla="*/ 348343 h 1320819"/>
              <a:gd name="connsiteX3" fmla="*/ 72571 w 1872343"/>
              <a:gd name="connsiteY3" fmla="*/ 188686 h 1320819"/>
              <a:gd name="connsiteX4" fmla="*/ 116114 w 1872343"/>
              <a:gd name="connsiteY4" fmla="*/ 145143 h 1320819"/>
              <a:gd name="connsiteX5" fmla="*/ 159657 w 1872343"/>
              <a:gd name="connsiteY5" fmla="*/ 116114 h 1320819"/>
              <a:gd name="connsiteX6" fmla="*/ 232228 w 1872343"/>
              <a:gd name="connsiteY6" fmla="*/ 58057 h 1320819"/>
              <a:gd name="connsiteX7" fmla="*/ 290285 w 1872343"/>
              <a:gd name="connsiteY7" fmla="*/ 43543 h 1320819"/>
              <a:gd name="connsiteX8" fmla="*/ 377371 w 1872343"/>
              <a:gd name="connsiteY8" fmla="*/ 14514 h 1320819"/>
              <a:gd name="connsiteX9" fmla="*/ 420914 w 1872343"/>
              <a:gd name="connsiteY9" fmla="*/ 0 h 1320819"/>
              <a:gd name="connsiteX10" fmla="*/ 1146628 w 1872343"/>
              <a:gd name="connsiteY10" fmla="*/ 29029 h 1320819"/>
              <a:gd name="connsiteX11" fmla="*/ 1204685 w 1872343"/>
              <a:gd name="connsiteY11" fmla="*/ 58057 h 1320819"/>
              <a:gd name="connsiteX12" fmla="*/ 1262743 w 1872343"/>
              <a:gd name="connsiteY12" fmla="*/ 72571 h 1320819"/>
              <a:gd name="connsiteX13" fmla="*/ 1306285 w 1872343"/>
              <a:gd name="connsiteY13" fmla="*/ 101600 h 1320819"/>
              <a:gd name="connsiteX14" fmla="*/ 1393371 w 1872343"/>
              <a:gd name="connsiteY14" fmla="*/ 130629 h 1320819"/>
              <a:gd name="connsiteX15" fmla="*/ 1465943 w 1872343"/>
              <a:gd name="connsiteY15" fmla="*/ 203200 h 1320819"/>
              <a:gd name="connsiteX16" fmla="*/ 1494971 w 1872343"/>
              <a:gd name="connsiteY16" fmla="*/ 246743 h 1320819"/>
              <a:gd name="connsiteX17" fmla="*/ 1611085 w 1872343"/>
              <a:gd name="connsiteY17" fmla="*/ 333829 h 1320819"/>
              <a:gd name="connsiteX18" fmla="*/ 1683657 w 1872343"/>
              <a:gd name="connsiteY18" fmla="*/ 391886 h 1320819"/>
              <a:gd name="connsiteX19" fmla="*/ 1727200 w 1872343"/>
              <a:gd name="connsiteY19" fmla="*/ 435429 h 1320819"/>
              <a:gd name="connsiteX20" fmla="*/ 1814285 w 1872343"/>
              <a:gd name="connsiteY20" fmla="*/ 508000 h 1320819"/>
              <a:gd name="connsiteX21" fmla="*/ 1872343 w 1872343"/>
              <a:gd name="connsiteY21" fmla="*/ 595086 h 1320819"/>
              <a:gd name="connsiteX22" fmla="*/ 1857828 w 1872343"/>
              <a:gd name="connsiteY22" fmla="*/ 827314 h 1320819"/>
              <a:gd name="connsiteX23" fmla="*/ 1843314 w 1872343"/>
              <a:gd name="connsiteY23" fmla="*/ 885371 h 1320819"/>
              <a:gd name="connsiteX24" fmla="*/ 1785257 w 1872343"/>
              <a:gd name="connsiteY24" fmla="*/ 972457 h 1320819"/>
              <a:gd name="connsiteX25" fmla="*/ 1756228 w 1872343"/>
              <a:gd name="connsiteY25" fmla="*/ 1016000 h 1320819"/>
              <a:gd name="connsiteX26" fmla="*/ 1654628 w 1872343"/>
              <a:gd name="connsiteY26" fmla="*/ 1088571 h 1320819"/>
              <a:gd name="connsiteX27" fmla="*/ 1596571 w 1872343"/>
              <a:gd name="connsiteY27" fmla="*/ 1117600 h 1320819"/>
              <a:gd name="connsiteX28" fmla="*/ 1553028 w 1872343"/>
              <a:gd name="connsiteY28" fmla="*/ 1161143 h 1320819"/>
              <a:gd name="connsiteX29" fmla="*/ 1422400 w 1872343"/>
              <a:gd name="connsiteY29" fmla="*/ 1190171 h 1320819"/>
              <a:gd name="connsiteX30" fmla="*/ 1335314 w 1872343"/>
              <a:gd name="connsiteY30" fmla="*/ 1219200 h 1320819"/>
              <a:gd name="connsiteX31" fmla="*/ 1248228 w 1872343"/>
              <a:gd name="connsiteY31" fmla="*/ 1248229 h 1320819"/>
              <a:gd name="connsiteX32" fmla="*/ 1204685 w 1872343"/>
              <a:gd name="connsiteY32" fmla="*/ 1262743 h 1320819"/>
              <a:gd name="connsiteX33" fmla="*/ 1146628 w 1872343"/>
              <a:gd name="connsiteY33" fmla="*/ 1277257 h 1320819"/>
              <a:gd name="connsiteX34" fmla="*/ 1103085 w 1872343"/>
              <a:gd name="connsiteY34" fmla="*/ 1306286 h 1320819"/>
              <a:gd name="connsiteX35" fmla="*/ 653143 w 1872343"/>
              <a:gd name="connsiteY35" fmla="*/ 1306286 h 1320819"/>
              <a:gd name="connsiteX36" fmla="*/ 609600 w 1872343"/>
              <a:gd name="connsiteY36" fmla="*/ 1291771 h 1320819"/>
              <a:gd name="connsiteX37" fmla="*/ 464457 w 1872343"/>
              <a:gd name="connsiteY37" fmla="*/ 1233714 h 1320819"/>
              <a:gd name="connsiteX38" fmla="*/ 333828 w 1872343"/>
              <a:gd name="connsiteY38" fmla="*/ 1204686 h 1320819"/>
              <a:gd name="connsiteX39" fmla="*/ 290285 w 1872343"/>
              <a:gd name="connsiteY39" fmla="*/ 1190171 h 1320819"/>
              <a:gd name="connsiteX40" fmla="*/ 203200 w 1872343"/>
              <a:gd name="connsiteY40" fmla="*/ 1146629 h 1320819"/>
              <a:gd name="connsiteX41" fmla="*/ 174171 w 1872343"/>
              <a:gd name="connsiteY41" fmla="*/ 1103086 h 1320819"/>
              <a:gd name="connsiteX42" fmla="*/ 145143 w 1872343"/>
              <a:gd name="connsiteY42" fmla="*/ 856343 h 1320819"/>
              <a:gd name="connsiteX43" fmla="*/ 87085 w 1872343"/>
              <a:gd name="connsiteY43" fmla="*/ 754743 h 1320819"/>
              <a:gd name="connsiteX44" fmla="*/ 72571 w 1872343"/>
              <a:gd name="connsiteY44" fmla="*/ 377371 h 132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872343" h="1320819">
                <a:moveTo>
                  <a:pt x="0" y="537029"/>
                </a:moveTo>
                <a:cubicBezTo>
                  <a:pt x="4838" y="512838"/>
                  <a:pt x="8967" y="488495"/>
                  <a:pt x="14514" y="464457"/>
                </a:cubicBezTo>
                <a:cubicBezTo>
                  <a:pt x="23485" y="425583"/>
                  <a:pt x="37901" y="387838"/>
                  <a:pt x="43543" y="348343"/>
                </a:cubicBezTo>
                <a:cubicBezTo>
                  <a:pt x="44112" y="344361"/>
                  <a:pt x="59536" y="211497"/>
                  <a:pt x="72571" y="188686"/>
                </a:cubicBezTo>
                <a:cubicBezTo>
                  <a:pt x="82755" y="170864"/>
                  <a:pt x="100345" y="158284"/>
                  <a:pt x="116114" y="145143"/>
                </a:cubicBezTo>
                <a:cubicBezTo>
                  <a:pt x="129515" y="133976"/>
                  <a:pt x="145702" y="126581"/>
                  <a:pt x="159657" y="116114"/>
                </a:cubicBezTo>
                <a:cubicBezTo>
                  <a:pt x="184440" y="97527"/>
                  <a:pt x="205148" y="73102"/>
                  <a:pt x="232228" y="58057"/>
                </a:cubicBezTo>
                <a:cubicBezTo>
                  <a:pt x="249666" y="48369"/>
                  <a:pt x="271178" y="49275"/>
                  <a:pt x="290285" y="43543"/>
                </a:cubicBezTo>
                <a:cubicBezTo>
                  <a:pt x="319593" y="34750"/>
                  <a:pt x="348342" y="24190"/>
                  <a:pt x="377371" y="14514"/>
                </a:cubicBezTo>
                <a:lnTo>
                  <a:pt x="420914" y="0"/>
                </a:lnTo>
                <a:cubicBezTo>
                  <a:pt x="662819" y="9676"/>
                  <a:pt x="905191" y="11145"/>
                  <a:pt x="1146628" y="29029"/>
                </a:cubicBezTo>
                <a:cubicBezTo>
                  <a:pt x="1168205" y="30627"/>
                  <a:pt x="1184426" y="50460"/>
                  <a:pt x="1204685" y="58057"/>
                </a:cubicBezTo>
                <a:cubicBezTo>
                  <a:pt x="1223363" y="65061"/>
                  <a:pt x="1243390" y="67733"/>
                  <a:pt x="1262743" y="72571"/>
                </a:cubicBezTo>
                <a:cubicBezTo>
                  <a:pt x="1277257" y="82247"/>
                  <a:pt x="1290345" y="94515"/>
                  <a:pt x="1306285" y="101600"/>
                </a:cubicBezTo>
                <a:cubicBezTo>
                  <a:pt x="1334247" y="114028"/>
                  <a:pt x="1393371" y="130629"/>
                  <a:pt x="1393371" y="130629"/>
                </a:cubicBezTo>
                <a:cubicBezTo>
                  <a:pt x="1470786" y="246748"/>
                  <a:pt x="1369175" y="106431"/>
                  <a:pt x="1465943" y="203200"/>
                </a:cubicBezTo>
                <a:cubicBezTo>
                  <a:pt x="1478278" y="215535"/>
                  <a:pt x="1482005" y="235074"/>
                  <a:pt x="1494971" y="246743"/>
                </a:cubicBezTo>
                <a:cubicBezTo>
                  <a:pt x="1530932" y="279108"/>
                  <a:pt x="1584247" y="293574"/>
                  <a:pt x="1611085" y="333829"/>
                </a:cubicBezTo>
                <a:cubicBezTo>
                  <a:pt x="1648601" y="390101"/>
                  <a:pt x="1623565" y="371855"/>
                  <a:pt x="1683657" y="391886"/>
                </a:cubicBezTo>
                <a:cubicBezTo>
                  <a:pt x="1698171" y="406400"/>
                  <a:pt x="1711431" y="422288"/>
                  <a:pt x="1727200" y="435429"/>
                </a:cubicBezTo>
                <a:cubicBezTo>
                  <a:pt x="1780168" y="479569"/>
                  <a:pt x="1767414" y="447738"/>
                  <a:pt x="1814285" y="508000"/>
                </a:cubicBezTo>
                <a:cubicBezTo>
                  <a:pt x="1835704" y="535539"/>
                  <a:pt x="1872343" y="595086"/>
                  <a:pt x="1872343" y="595086"/>
                </a:cubicBezTo>
                <a:cubicBezTo>
                  <a:pt x="1867505" y="672495"/>
                  <a:pt x="1865546" y="750139"/>
                  <a:pt x="1857828" y="827314"/>
                </a:cubicBezTo>
                <a:cubicBezTo>
                  <a:pt x="1855843" y="847163"/>
                  <a:pt x="1852235" y="867529"/>
                  <a:pt x="1843314" y="885371"/>
                </a:cubicBezTo>
                <a:cubicBezTo>
                  <a:pt x="1827712" y="916576"/>
                  <a:pt x="1804609" y="943428"/>
                  <a:pt x="1785257" y="972457"/>
                </a:cubicBezTo>
                <a:cubicBezTo>
                  <a:pt x="1775581" y="986971"/>
                  <a:pt x="1770183" y="1005533"/>
                  <a:pt x="1756228" y="1016000"/>
                </a:cubicBezTo>
                <a:cubicBezTo>
                  <a:pt x="1731299" y="1034697"/>
                  <a:pt x="1684347" y="1071589"/>
                  <a:pt x="1654628" y="1088571"/>
                </a:cubicBezTo>
                <a:cubicBezTo>
                  <a:pt x="1635842" y="1099306"/>
                  <a:pt x="1614177" y="1105024"/>
                  <a:pt x="1596571" y="1117600"/>
                </a:cubicBezTo>
                <a:cubicBezTo>
                  <a:pt x="1579868" y="1129531"/>
                  <a:pt x="1570850" y="1150959"/>
                  <a:pt x="1553028" y="1161143"/>
                </a:cubicBezTo>
                <a:cubicBezTo>
                  <a:pt x="1541128" y="1167943"/>
                  <a:pt x="1427852" y="1188684"/>
                  <a:pt x="1422400" y="1190171"/>
                </a:cubicBezTo>
                <a:cubicBezTo>
                  <a:pt x="1392879" y="1198222"/>
                  <a:pt x="1364343" y="1209524"/>
                  <a:pt x="1335314" y="1219200"/>
                </a:cubicBezTo>
                <a:lnTo>
                  <a:pt x="1248228" y="1248229"/>
                </a:lnTo>
                <a:cubicBezTo>
                  <a:pt x="1233714" y="1253067"/>
                  <a:pt x="1219528" y="1259032"/>
                  <a:pt x="1204685" y="1262743"/>
                </a:cubicBezTo>
                <a:lnTo>
                  <a:pt x="1146628" y="1277257"/>
                </a:lnTo>
                <a:cubicBezTo>
                  <a:pt x="1132114" y="1286933"/>
                  <a:pt x="1120142" y="1302631"/>
                  <a:pt x="1103085" y="1306286"/>
                </a:cubicBezTo>
                <a:cubicBezTo>
                  <a:pt x="966520" y="1335550"/>
                  <a:pt x="780009" y="1312629"/>
                  <a:pt x="653143" y="1306286"/>
                </a:cubicBezTo>
                <a:cubicBezTo>
                  <a:pt x="638629" y="1301448"/>
                  <a:pt x="623662" y="1297798"/>
                  <a:pt x="609600" y="1291771"/>
                </a:cubicBezTo>
                <a:cubicBezTo>
                  <a:pt x="541872" y="1262745"/>
                  <a:pt x="547040" y="1250230"/>
                  <a:pt x="464457" y="1233714"/>
                </a:cubicBezTo>
                <a:cubicBezTo>
                  <a:pt x="414579" y="1223739"/>
                  <a:pt x="381651" y="1218350"/>
                  <a:pt x="333828" y="1204686"/>
                </a:cubicBezTo>
                <a:cubicBezTo>
                  <a:pt x="319117" y="1200483"/>
                  <a:pt x="303969" y="1197013"/>
                  <a:pt x="290285" y="1190171"/>
                </a:cubicBezTo>
                <a:cubicBezTo>
                  <a:pt x="177748" y="1133902"/>
                  <a:pt x="312641" y="1183108"/>
                  <a:pt x="203200" y="1146629"/>
                </a:cubicBezTo>
                <a:cubicBezTo>
                  <a:pt x="193524" y="1132115"/>
                  <a:pt x="181043" y="1119120"/>
                  <a:pt x="174171" y="1103086"/>
                </a:cubicBezTo>
                <a:cubicBezTo>
                  <a:pt x="148103" y="1042261"/>
                  <a:pt x="149344" y="880147"/>
                  <a:pt x="145143" y="856343"/>
                </a:cubicBezTo>
                <a:cubicBezTo>
                  <a:pt x="140724" y="831299"/>
                  <a:pt x="101985" y="777093"/>
                  <a:pt x="87085" y="754743"/>
                </a:cubicBezTo>
                <a:cubicBezTo>
                  <a:pt x="71420" y="425780"/>
                  <a:pt x="72571" y="551658"/>
                  <a:pt x="72571" y="3773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0"/>
          </p:cNvCxnSpPr>
          <p:nvPr/>
        </p:nvCxnSpPr>
        <p:spPr>
          <a:xfrm flipV="1">
            <a:off x="3425371" y="3439886"/>
            <a:ext cx="3512458" cy="1741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7829" y="2278743"/>
            <a:ext cx="4426857" cy="20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function allows you to download accepted templates for setting course outline and CBT questions.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8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5842"/>
          <a:stretch/>
        </p:blipFill>
        <p:spPr>
          <a:xfrm>
            <a:off x="2246471" y="1052839"/>
            <a:ext cx="2717415" cy="5538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3365" y="0"/>
            <a:ext cx="6606743" cy="1288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Notification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9" idx="1"/>
          </p:cNvCxnSpPr>
          <p:nvPr/>
        </p:nvCxnSpPr>
        <p:spPr>
          <a:xfrm flipV="1">
            <a:off x="3425371" y="1215553"/>
            <a:ext cx="2185221" cy="4445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0592" y="1030887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digital notification board for information dissemination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5820"/>
          <a:stretch/>
        </p:blipFill>
        <p:spPr>
          <a:xfrm>
            <a:off x="5837886" y="1433481"/>
            <a:ext cx="2568520" cy="515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6667"/>
          <a:stretch/>
        </p:blipFill>
        <p:spPr>
          <a:xfrm>
            <a:off x="9008436" y="1433481"/>
            <a:ext cx="2617507" cy="5182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7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2450" y="-1"/>
            <a:ext cx="6606743" cy="1085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My Profile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5842"/>
          <a:stretch/>
        </p:blipFill>
        <p:spPr>
          <a:xfrm>
            <a:off x="2246471" y="1052839"/>
            <a:ext cx="2717415" cy="553882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78743" y="5805714"/>
            <a:ext cx="1204686" cy="430728"/>
          </a:xfrm>
          <a:custGeom>
            <a:avLst/>
            <a:gdLst>
              <a:gd name="connsiteX0" fmla="*/ 0 w 1204686"/>
              <a:gd name="connsiteY0" fmla="*/ 188686 h 430728"/>
              <a:gd name="connsiteX1" fmla="*/ 72571 w 1204686"/>
              <a:gd name="connsiteY1" fmla="*/ 145143 h 430728"/>
              <a:gd name="connsiteX2" fmla="*/ 116114 w 1204686"/>
              <a:gd name="connsiteY2" fmla="*/ 116115 h 430728"/>
              <a:gd name="connsiteX3" fmla="*/ 159657 w 1204686"/>
              <a:gd name="connsiteY3" fmla="*/ 101600 h 430728"/>
              <a:gd name="connsiteX4" fmla="*/ 203200 w 1204686"/>
              <a:gd name="connsiteY4" fmla="*/ 72572 h 430728"/>
              <a:gd name="connsiteX5" fmla="*/ 333828 w 1204686"/>
              <a:gd name="connsiteY5" fmla="*/ 43543 h 430728"/>
              <a:gd name="connsiteX6" fmla="*/ 551543 w 1204686"/>
              <a:gd name="connsiteY6" fmla="*/ 0 h 430728"/>
              <a:gd name="connsiteX7" fmla="*/ 1001486 w 1204686"/>
              <a:gd name="connsiteY7" fmla="*/ 14515 h 430728"/>
              <a:gd name="connsiteX8" fmla="*/ 1045028 w 1204686"/>
              <a:gd name="connsiteY8" fmla="*/ 29029 h 430728"/>
              <a:gd name="connsiteX9" fmla="*/ 1103086 w 1204686"/>
              <a:gd name="connsiteY9" fmla="*/ 43543 h 430728"/>
              <a:gd name="connsiteX10" fmla="*/ 1204686 w 1204686"/>
              <a:gd name="connsiteY10" fmla="*/ 145143 h 430728"/>
              <a:gd name="connsiteX11" fmla="*/ 1190171 w 1204686"/>
              <a:gd name="connsiteY11" fmla="*/ 232229 h 430728"/>
              <a:gd name="connsiteX12" fmla="*/ 1146628 w 1204686"/>
              <a:gd name="connsiteY12" fmla="*/ 261257 h 430728"/>
              <a:gd name="connsiteX13" fmla="*/ 1074057 w 1204686"/>
              <a:gd name="connsiteY13" fmla="*/ 275772 h 430728"/>
              <a:gd name="connsiteX14" fmla="*/ 1030514 w 1204686"/>
              <a:gd name="connsiteY14" fmla="*/ 290286 h 430728"/>
              <a:gd name="connsiteX15" fmla="*/ 986971 w 1204686"/>
              <a:gd name="connsiteY15" fmla="*/ 319315 h 430728"/>
              <a:gd name="connsiteX16" fmla="*/ 754743 w 1204686"/>
              <a:gd name="connsiteY16" fmla="*/ 362857 h 430728"/>
              <a:gd name="connsiteX17" fmla="*/ 667657 w 1204686"/>
              <a:gd name="connsiteY17" fmla="*/ 377372 h 430728"/>
              <a:gd name="connsiteX18" fmla="*/ 58057 w 1204686"/>
              <a:gd name="connsiteY18" fmla="*/ 261257 h 430728"/>
              <a:gd name="connsiteX19" fmla="*/ 58057 w 1204686"/>
              <a:gd name="connsiteY19" fmla="*/ 203200 h 4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4686" h="430728">
                <a:moveTo>
                  <a:pt x="0" y="188686"/>
                </a:moveTo>
                <a:cubicBezTo>
                  <a:pt x="24190" y="174172"/>
                  <a:pt x="48648" y="160095"/>
                  <a:pt x="72571" y="145143"/>
                </a:cubicBezTo>
                <a:cubicBezTo>
                  <a:pt x="87363" y="135898"/>
                  <a:pt x="100512" y="123916"/>
                  <a:pt x="116114" y="116115"/>
                </a:cubicBezTo>
                <a:cubicBezTo>
                  <a:pt x="129798" y="109273"/>
                  <a:pt x="145973" y="108442"/>
                  <a:pt x="159657" y="101600"/>
                </a:cubicBezTo>
                <a:cubicBezTo>
                  <a:pt x="175259" y="93799"/>
                  <a:pt x="187167" y="79444"/>
                  <a:pt x="203200" y="72572"/>
                </a:cubicBezTo>
                <a:cubicBezTo>
                  <a:pt x="222766" y="64187"/>
                  <a:pt x="318895" y="46989"/>
                  <a:pt x="333828" y="43543"/>
                </a:cubicBezTo>
                <a:cubicBezTo>
                  <a:pt x="515794" y="1552"/>
                  <a:pt x="382441" y="24159"/>
                  <a:pt x="551543" y="0"/>
                </a:cubicBezTo>
                <a:cubicBezTo>
                  <a:pt x="701524" y="4838"/>
                  <a:pt x="851686" y="5703"/>
                  <a:pt x="1001486" y="14515"/>
                </a:cubicBezTo>
                <a:cubicBezTo>
                  <a:pt x="1016759" y="15413"/>
                  <a:pt x="1030318" y="24826"/>
                  <a:pt x="1045028" y="29029"/>
                </a:cubicBezTo>
                <a:cubicBezTo>
                  <a:pt x="1064209" y="34509"/>
                  <a:pt x="1083733" y="38705"/>
                  <a:pt x="1103086" y="43543"/>
                </a:cubicBezTo>
                <a:cubicBezTo>
                  <a:pt x="1202901" y="110087"/>
                  <a:pt x="1179138" y="68503"/>
                  <a:pt x="1204686" y="145143"/>
                </a:cubicBezTo>
                <a:cubicBezTo>
                  <a:pt x="1199848" y="174172"/>
                  <a:pt x="1203332" y="205907"/>
                  <a:pt x="1190171" y="232229"/>
                </a:cubicBezTo>
                <a:cubicBezTo>
                  <a:pt x="1182370" y="247831"/>
                  <a:pt x="1162961" y="255132"/>
                  <a:pt x="1146628" y="261257"/>
                </a:cubicBezTo>
                <a:cubicBezTo>
                  <a:pt x="1123529" y="269919"/>
                  <a:pt x="1097990" y="269789"/>
                  <a:pt x="1074057" y="275772"/>
                </a:cubicBezTo>
                <a:cubicBezTo>
                  <a:pt x="1059214" y="279483"/>
                  <a:pt x="1045028" y="285448"/>
                  <a:pt x="1030514" y="290286"/>
                </a:cubicBezTo>
                <a:cubicBezTo>
                  <a:pt x="1016000" y="299962"/>
                  <a:pt x="1003365" y="313354"/>
                  <a:pt x="986971" y="319315"/>
                </a:cubicBezTo>
                <a:cubicBezTo>
                  <a:pt x="899377" y="351167"/>
                  <a:pt x="845564" y="349882"/>
                  <a:pt x="754743" y="362857"/>
                </a:cubicBezTo>
                <a:cubicBezTo>
                  <a:pt x="725610" y="367019"/>
                  <a:pt x="696686" y="372534"/>
                  <a:pt x="667657" y="377372"/>
                </a:cubicBezTo>
                <a:cubicBezTo>
                  <a:pt x="-87650" y="359806"/>
                  <a:pt x="30060" y="569231"/>
                  <a:pt x="58057" y="261257"/>
                </a:cubicBezTo>
                <a:cubicBezTo>
                  <a:pt x="59809" y="241984"/>
                  <a:pt x="58057" y="222552"/>
                  <a:pt x="58057" y="203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3429" y="1451429"/>
            <a:ext cx="2533563" cy="45429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6048" y="663772"/>
            <a:ext cx="48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function allows you manage your profile (</a:t>
            </a:r>
            <a:r>
              <a:rPr lang="en-US" dirty="0" err="1" smtClean="0"/>
              <a:t>i.e</a:t>
            </a:r>
            <a:r>
              <a:rPr lang="en-US" dirty="0" smtClean="0"/>
              <a:t> Change password and </a:t>
            </a:r>
            <a:r>
              <a:rPr lang="en-US" dirty="0"/>
              <a:t>u</a:t>
            </a:r>
            <a:r>
              <a:rPr lang="en-US" dirty="0" smtClean="0"/>
              <a:t>pdate contact)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5820"/>
          <a:stretch/>
        </p:blipFill>
        <p:spPr>
          <a:xfrm>
            <a:off x="9376229" y="1260151"/>
            <a:ext cx="2686232" cy="5109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>
          <a:xfrm>
            <a:off x="6168572" y="1310103"/>
            <a:ext cx="2902857" cy="5109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5842"/>
          <a:stretch/>
        </p:blipFill>
        <p:spPr>
          <a:xfrm>
            <a:off x="2246471" y="1052839"/>
            <a:ext cx="2717415" cy="55388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2450" y="-1"/>
            <a:ext cx="6606743" cy="1085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Menu List: Share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64229" y="6081486"/>
            <a:ext cx="1309229" cy="682171"/>
          </a:xfrm>
          <a:custGeom>
            <a:avLst/>
            <a:gdLst>
              <a:gd name="connsiteX0" fmla="*/ 0 w 1309229"/>
              <a:gd name="connsiteY0" fmla="*/ 304800 h 682171"/>
              <a:gd name="connsiteX1" fmla="*/ 72571 w 1309229"/>
              <a:gd name="connsiteY1" fmla="*/ 275771 h 682171"/>
              <a:gd name="connsiteX2" fmla="*/ 116114 w 1309229"/>
              <a:gd name="connsiteY2" fmla="*/ 246743 h 682171"/>
              <a:gd name="connsiteX3" fmla="*/ 232228 w 1309229"/>
              <a:gd name="connsiteY3" fmla="*/ 188685 h 682171"/>
              <a:gd name="connsiteX4" fmla="*/ 362857 w 1309229"/>
              <a:gd name="connsiteY4" fmla="*/ 101600 h 682171"/>
              <a:gd name="connsiteX5" fmla="*/ 464457 w 1309229"/>
              <a:gd name="connsiteY5" fmla="*/ 72571 h 682171"/>
              <a:gd name="connsiteX6" fmla="*/ 522514 w 1309229"/>
              <a:gd name="connsiteY6" fmla="*/ 43543 h 682171"/>
              <a:gd name="connsiteX7" fmla="*/ 566057 w 1309229"/>
              <a:gd name="connsiteY7" fmla="*/ 29028 h 682171"/>
              <a:gd name="connsiteX8" fmla="*/ 638628 w 1309229"/>
              <a:gd name="connsiteY8" fmla="*/ 0 h 682171"/>
              <a:gd name="connsiteX9" fmla="*/ 972457 w 1309229"/>
              <a:gd name="connsiteY9" fmla="*/ 29028 h 682171"/>
              <a:gd name="connsiteX10" fmla="*/ 1161142 w 1309229"/>
              <a:gd name="connsiteY10" fmla="*/ 87085 h 682171"/>
              <a:gd name="connsiteX11" fmla="*/ 1262742 w 1309229"/>
              <a:gd name="connsiteY11" fmla="*/ 174171 h 682171"/>
              <a:gd name="connsiteX12" fmla="*/ 1291771 w 1309229"/>
              <a:gd name="connsiteY12" fmla="*/ 217714 h 682171"/>
              <a:gd name="connsiteX13" fmla="*/ 1291771 w 1309229"/>
              <a:gd name="connsiteY13" fmla="*/ 333828 h 682171"/>
              <a:gd name="connsiteX14" fmla="*/ 1248228 w 1309229"/>
              <a:gd name="connsiteY14" fmla="*/ 348343 h 682171"/>
              <a:gd name="connsiteX15" fmla="*/ 1074057 w 1309229"/>
              <a:gd name="connsiteY15" fmla="*/ 435428 h 682171"/>
              <a:gd name="connsiteX16" fmla="*/ 914400 w 1309229"/>
              <a:gd name="connsiteY16" fmla="*/ 508000 h 682171"/>
              <a:gd name="connsiteX17" fmla="*/ 856342 w 1309229"/>
              <a:gd name="connsiteY17" fmla="*/ 522514 h 682171"/>
              <a:gd name="connsiteX18" fmla="*/ 754742 w 1309229"/>
              <a:gd name="connsiteY18" fmla="*/ 566057 h 682171"/>
              <a:gd name="connsiteX19" fmla="*/ 667657 w 1309229"/>
              <a:gd name="connsiteY19" fmla="*/ 580571 h 682171"/>
              <a:gd name="connsiteX20" fmla="*/ 580571 w 1309229"/>
              <a:gd name="connsiteY20" fmla="*/ 609600 h 682171"/>
              <a:gd name="connsiteX21" fmla="*/ 537028 w 1309229"/>
              <a:gd name="connsiteY21" fmla="*/ 624114 h 682171"/>
              <a:gd name="connsiteX22" fmla="*/ 377371 w 1309229"/>
              <a:gd name="connsiteY22" fmla="*/ 667657 h 682171"/>
              <a:gd name="connsiteX23" fmla="*/ 333828 w 1309229"/>
              <a:gd name="connsiteY23" fmla="*/ 682171 h 682171"/>
              <a:gd name="connsiteX24" fmla="*/ 203200 w 1309229"/>
              <a:gd name="connsiteY24" fmla="*/ 667657 h 682171"/>
              <a:gd name="connsiteX25" fmla="*/ 159657 w 1309229"/>
              <a:gd name="connsiteY25" fmla="*/ 638628 h 682171"/>
              <a:gd name="connsiteX26" fmla="*/ 72571 w 1309229"/>
              <a:gd name="connsiteY26" fmla="*/ 537028 h 682171"/>
              <a:gd name="connsiteX27" fmla="*/ 58057 w 1309229"/>
              <a:gd name="connsiteY27" fmla="*/ 449943 h 682171"/>
              <a:gd name="connsiteX28" fmla="*/ 43542 w 1309229"/>
              <a:gd name="connsiteY28" fmla="*/ 319314 h 682171"/>
              <a:gd name="connsiteX29" fmla="*/ 29028 w 1309229"/>
              <a:gd name="connsiteY29" fmla="*/ 261257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9229" h="682171">
                <a:moveTo>
                  <a:pt x="0" y="304800"/>
                </a:moveTo>
                <a:cubicBezTo>
                  <a:pt x="24190" y="295124"/>
                  <a:pt x="49268" y="287423"/>
                  <a:pt x="72571" y="275771"/>
                </a:cubicBezTo>
                <a:cubicBezTo>
                  <a:pt x="88173" y="267970"/>
                  <a:pt x="100512" y="254544"/>
                  <a:pt x="116114" y="246743"/>
                </a:cubicBezTo>
                <a:cubicBezTo>
                  <a:pt x="238133" y="185733"/>
                  <a:pt x="51184" y="309380"/>
                  <a:pt x="232228" y="188685"/>
                </a:cubicBezTo>
                <a:cubicBezTo>
                  <a:pt x="305155" y="140067"/>
                  <a:pt x="278520" y="143769"/>
                  <a:pt x="362857" y="101600"/>
                </a:cubicBezTo>
                <a:cubicBezTo>
                  <a:pt x="397954" y="84052"/>
                  <a:pt x="427244" y="86526"/>
                  <a:pt x="464457" y="72571"/>
                </a:cubicBezTo>
                <a:cubicBezTo>
                  <a:pt x="484716" y="64974"/>
                  <a:pt x="502627" y="52066"/>
                  <a:pt x="522514" y="43543"/>
                </a:cubicBezTo>
                <a:cubicBezTo>
                  <a:pt x="536576" y="37516"/>
                  <a:pt x="551732" y="34400"/>
                  <a:pt x="566057" y="29028"/>
                </a:cubicBezTo>
                <a:cubicBezTo>
                  <a:pt x="590452" y="19880"/>
                  <a:pt x="614438" y="9676"/>
                  <a:pt x="638628" y="0"/>
                </a:cubicBezTo>
                <a:cubicBezTo>
                  <a:pt x="749904" y="9676"/>
                  <a:pt x="861623" y="15174"/>
                  <a:pt x="972457" y="29028"/>
                </a:cubicBezTo>
                <a:cubicBezTo>
                  <a:pt x="1044213" y="37997"/>
                  <a:pt x="1101992" y="50116"/>
                  <a:pt x="1161142" y="87085"/>
                </a:cubicBezTo>
                <a:cubicBezTo>
                  <a:pt x="1194572" y="107979"/>
                  <a:pt x="1236925" y="143191"/>
                  <a:pt x="1262742" y="174171"/>
                </a:cubicBezTo>
                <a:cubicBezTo>
                  <a:pt x="1273909" y="187572"/>
                  <a:pt x="1282095" y="203200"/>
                  <a:pt x="1291771" y="217714"/>
                </a:cubicBezTo>
                <a:cubicBezTo>
                  <a:pt x="1305638" y="259315"/>
                  <a:pt x="1322908" y="287123"/>
                  <a:pt x="1291771" y="333828"/>
                </a:cubicBezTo>
                <a:cubicBezTo>
                  <a:pt x="1283284" y="346558"/>
                  <a:pt x="1262742" y="343505"/>
                  <a:pt x="1248228" y="348343"/>
                </a:cubicBezTo>
                <a:cubicBezTo>
                  <a:pt x="1149854" y="446714"/>
                  <a:pt x="1274191" y="335362"/>
                  <a:pt x="1074057" y="435428"/>
                </a:cubicBezTo>
                <a:cubicBezTo>
                  <a:pt x="997453" y="473730"/>
                  <a:pt x="980188" y="489203"/>
                  <a:pt x="914400" y="508000"/>
                </a:cubicBezTo>
                <a:cubicBezTo>
                  <a:pt x="895219" y="513480"/>
                  <a:pt x="875695" y="517676"/>
                  <a:pt x="856342" y="522514"/>
                </a:cubicBezTo>
                <a:cubicBezTo>
                  <a:pt x="820841" y="540265"/>
                  <a:pt x="793186" y="557514"/>
                  <a:pt x="754742" y="566057"/>
                </a:cubicBezTo>
                <a:cubicBezTo>
                  <a:pt x="726014" y="572441"/>
                  <a:pt x="696207" y="573433"/>
                  <a:pt x="667657" y="580571"/>
                </a:cubicBezTo>
                <a:cubicBezTo>
                  <a:pt x="637972" y="587992"/>
                  <a:pt x="609600" y="599924"/>
                  <a:pt x="580571" y="609600"/>
                </a:cubicBezTo>
                <a:cubicBezTo>
                  <a:pt x="566057" y="614438"/>
                  <a:pt x="551871" y="620403"/>
                  <a:pt x="537028" y="624114"/>
                </a:cubicBezTo>
                <a:cubicBezTo>
                  <a:pt x="464338" y="642286"/>
                  <a:pt x="463655" y="641772"/>
                  <a:pt x="377371" y="667657"/>
                </a:cubicBezTo>
                <a:cubicBezTo>
                  <a:pt x="362717" y="672053"/>
                  <a:pt x="348342" y="677333"/>
                  <a:pt x="333828" y="682171"/>
                </a:cubicBezTo>
                <a:cubicBezTo>
                  <a:pt x="290285" y="677333"/>
                  <a:pt x="245703" y="678283"/>
                  <a:pt x="203200" y="667657"/>
                </a:cubicBezTo>
                <a:cubicBezTo>
                  <a:pt x="186277" y="663426"/>
                  <a:pt x="172902" y="649981"/>
                  <a:pt x="159657" y="638628"/>
                </a:cubicBezTo>
                <a:cubicBezTo>
                  <a:pt x="104908" y="591700"/>
                  <a:pt x="106811" y="588387"/>
                  <a:pt x="72571" y="537028"/>
                </a:cubicBezTo>
                <a:cubicBezTo>
                  <a:pt x="67733" y="508000"/>
                  <a:pt x="61946" y="479114"/>
                  <a:pt x="58057" y="449943"/>
                </a:cubicBezTo>
                <a:cubicBezTo>
                  <a:pt x="52267" y="406516"/>
                  <a:pt x="50745" y="362529"/>
                  <a:pt x="43542" y="319314"/>
                </a:cubicBezTo>
                <a:cubicBezTo>
                  <a:pt x="27498" y="223052"/>
                  <a:pt x="29028" y="306290"/>
                  <a:pt x="29028" y="2612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12"/>
          </p:cNvCxnSpPr>
          <p:nvPr/>
        </p:nvCxnSpPr>
        <p:spPr>
          <a:xfrm flipV="1">
            <a:off x="3556000" y="3875314"/>
            <a:ext cx="4078514" cy="2423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34514" y="2886167"/>
            <a:ext cx="3492007" cy="139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Allow user to share download link with students and colleagues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28452"/>
            <a:ext cx="10018713" cy="175259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81051"/>
            <a:ext cx="10018713" cy="448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Objectives of </a:t>
            </a:r>
            <a:r>
              <a:rPr lang="en-US" dirty="0"/>
              <a:t>FPE </a:t>
            </a:r>
            <a:r>
              <a:rPr lang="en-US" dirty="0" err="1"/>
              <a:t>eClassroom</a:t>
            </a:r>
            <a:r>
              <a:rPr lang="en-US" dirty="0"/>
              <a:t> are to: </a:t>
            </a:r>
            <a:endParaRPr lang="en-U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Host </a:t>
            </a:r>
            <a:r>
              <a:rPr lang="en-US" dirty="0"/>
              <a:t>and track online learning by providing virtual hub where learners can have access to training / learning </a:t>
            </a:r>
            <a:r>
              <a:rPr lang="en-US" dirty="0" smtClean="0"/>
              <a:t>resources</a:t>
            </a:r>
          </a:p>
          <a:p>
            <a:pPr algn="just"/>
            <a:r>
              <a:rPr lang="en-US" dirty="0" smtClean="0"/>
              <a:t>Enhance </a:t>
            </a:r>
            <a:r>
              <a:rPr lang="en-US" dirty="0"/>
              <a:t>the quality of learning and teaching by meeting the learning styles or the needs of the </a:t>
            </a:r>
            <a:r>
              <a:rPr lang="en-US" dirty="0" smtClean="0"/>
              <a:t>students</a:t>
            </a:r>
          </a:p>
          <a:p>
            <a:pPr algn="just"/>
            <a:r>
              <a:rPr lang="en-US" dirty="0" smtClean="0"/>
              <a:t>Make </a:t>
            </a:r>
            <a:r>
              <a:rPr lang="en-US" dirty="0"/>
              <a:t>training accessible for remote learners and provide a central location for training across the </a:t>
            </a:r>
            <a:r>
              <a:rPr lang="en-US" dirty="0" smtClean="0"/>
              <a:t>institution</a:t>
            </a:r>
          </a:p>
          <a:p>
            <a:pPr algn="just"/>
            <a:r>
              <a:rPr lang="en-US" dirty="0" smtClean="0"/>
              <a:t>Improve </a:t>
            </a:r>
            <a:r>
              <a:rPr lang="en-US" dirty="0"/>
              <a:t>user-accessibility and time flexibility to engage learners in the learning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9941" y="3974934"/>
            <a:ext cx="6606743" cy="1085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you!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14" y="944589"/>
            <a:ext cx="2259995" cy="25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Management of lecture </a:t>
            </a:r>
            <a:r>
              <a:rPr lang="en-US" sz="2800" dirty="0" smtClean="0"/>
              <a:t>materials</a:t>
            </a:r>
          </a:p>
          <a:p>
            <a:r>
              <a:rPr lang="en-US" sz="2800" dirty="0" smtClean="0"/>
              <a:t>Group </a:t>
            </a:r>
            <a:r>
              <a:rPr lang="en-US" sz="2800" dirty="0"/>
              <a:t>Chat Real-time interactivity </a:t>
            </a:r>
          </a:p>
          <a:p>
            <a:r>
              <a:rPr lang="en-US" sz="2800" dirty="0" smtClean="0"/>
              <a:t>Administration </a:t>
            </a:r>
            <a:r>
              <a:rPr lang="en-US" sz="2800" dirty="0"/>
              <a:t>of Computer-Based Tests on mobile </a:t>
            </a:r>
            <a:r>
              <a:rPr lang="en-US" sz="2800" dirty="0" smtClean="0"/>
              <a:t>devices</a:t>
            </a:r>
          </a:p>
          <a:p>
            <a:r>
              <a:rPr lang="en-US" sz="2800" dirty="0" smtClean="0"/>
              <a:t>Managing </a:t>
            </a:r>
            <a:r>
              <a:rPr lang="en-US" sz="2800" dirty="0"/>
              <a:t>allocation of Monthly Data Requests for Lecturers e. Classroom Controls and Notifications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Accessibility/Download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FPE </a:t>
            </a:r>
            <a:r>
              <a:rPr lang="en-US" sz="2800" dirty="0" err="1"/>
              <a:t>eClassroom</a:t>
            </a:r>
            <a:r>
              <a:rPr lang="en-US" sz="2800" dirty="0"/>
              <a:t> is accessible on google play store and can be downloaded by lecturers and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05" y="522514"/>
            <a:ext cx="10018713" cy="143255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Lecturers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19795"/>
            <a:ext cx="10018713" cy="4585062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Lecturers </a:t>
            </a:r>
            <a:r>
              <a:rPr lang="en-US" sz="2800" dirty="0"/>
              <a:t>are required to login to FPE </a:t>
            </a:r>
            <a:r>
              <a:rPr lang="en-US" sz="2800" dirty="0" err="1"/>
              <a:t>eClassroom</a:t>
            </a:r>
            <a:r>
              <a:rPr lang="en-US" sz="2800" dirty="0"/>
              <a:t> using the same FPE SIMS login </a:t>
            </a:r>
            <a:r>
              <a:rPr lang="en-US" sz="2800" dirty="0" smtClean="0"/>
              <a:t>credentials</a:t>
            </a:r>
          </a:p>
          <a:p>
            <a:pPr algn="just"/>
            <a:r>
              <a:rPr lang="en-US" sz="2800" dirty="0" smtClean="0"/>
              <a:t>Register </a:t>
            </a:r>
            <a:r>
              <a:rPr lang="en-US" sz="2800" dirty="0"/>
              <a:t>Semester </a:t>
            </a:r>
            <a:r>
              <a:rPr lang="en-US" sz="2800" dirty="0" smtClean="0"/>
              <a:t>Courses</a:t>
            </a:r>
          </a:p>
          <a:p>
            <a:pPr algn="just"/>
            <a:r>
              <a:rPr lang="en-US" sz="2800" dirty="0" smtClean="0"/>
              <a:t>Prepare </a:t>
            </a:r>
            <a:r>
              <a:rPr lang="en-US" sz="2800" dirty="0"/>
              <a:t>and upload Course Information, Course Outlines and Courseware for the semester courses </a:t>
            </a:r>
          </a:p>
          <a:p>
            <a:pPr algn="just"/>
            <a:r>
              <a:rPr lang="en-US" sz="2800" dirty="0" smtClean="0"/>
              <a:t>Engage </a:t>
            </a:r>
            <a:r>
              <a:rPr lang="en-US" sz="2800" dirty="0"/>
              <a:t>students in learning using the Real-time Group Chat </a:t>
            </a:r>
            <a:r>
              <a:rPr lang="en-US" sz="2800" dirty="0" smtClean="0"/>
              <a:t>rooms</a:t>
            </a:r>
          </a:p>
          <a:p>
            <a:pPr algn="just"/>
            <a:r>
              <a:rPr lang="en-US" sz="2800" dirty="0" smtClean="0"/>
              <a:t>Conduct </a:t>
            </a:r>
            <a:r>
              <a:rPr lang="en-US" sz="2800" dirty="0"/>
              <a:t>CBT / Quizzes for continuous assessments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8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Students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98617"/>
            <a:ext cx="10018713" cy="379258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Students </a:t>
            </a:r>
            <a:r>
              <a:rPr lang="en-US" sz="2800" dirty="0"/>
              <a:t>are required to login to FPE </a:t>
            </a:r>
            <a:r>
              <a:rPr lang="en-US" sz="2800" dirty="0" err="1"/>
              <a:t>eClassroom</a:t>
            </a:r>
            <a:r>
              <a:rPr lang="en-US" sz="2800" dirty="0"/>
              <a:t> using the same Portal login </a:t>
            </a:r>
            <a:r>
              <a:rPr lang="en-US" sz="2800" dirty="0" smtClean="0"/>
              <a:t>credentials</a:t>
            </a:r>
          </a:p>
          <a:p>
            <a:pPr algn="just"/>
            <a:r>
              <a:rPr lang="en-US" sz="2800" dirty="0" smtClean="0"/>
              <a:t>Download </a:t>
            </a:r>
            <a:r>
              <a:rPr lang="en-US" sz="2800" dirty="0"/>
              <a:t>Courseware for all the registered semester </a:t>
            </a:r>
            <a:r>
              <a:rPr lang="en-US" sz="2800" dirty="0" smtClean="0"/>
              <a:t>courses</a:t>
            </a:r>
          </a:p>
          <a:p>
            <a:pPr algn="just"/>
            <a:r>
              <a:rPr lang="en-US" sz="2800" dirty="0" smtClean="0"/>
              <a:t>Join </a:t>
            </a:r>
            <a:r>
              <a:rPr lang="en-US" sz="2800" dirty="0"/>
              <a:t>the Lecturers in learning using the Real-time Group Chat </a:t>
            </a:r>
            <a:r>
              <a:rPr lang="en-US" sz="2800" dirty="0" smtClean="0"/>
              <a:t>rooms</a:t>
            </a:r>
          </a:p>
          <a:p>
            <a:pPr algn="just"/>
            <a:r>
              <a:rPr lang="en-US" sz="2800" dirty="0" smtClean="0"/>
              <a:t>Prepare </a:t>
            </a:r>
            <a:r>
              <a:rPr lang="en-US" sz="2800" dirty="0"/>
              <a:t>for continuous assessments with </a:t>
            </a:r>
            <a:r>
              <a:rPr lang="en-US" sz="2800" dirty="0" smtClean="0"/>
              <a:t>CBT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779" y="1953492"/>
            <a:ext cx="8270476" cy="14143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User’s </a:t>
            </a:r>
            <a:r>
              <a:rPr lang="en-US" sz="5400" b="1" dirty="0" smtClean="0">
                <a:solidFill>
                  <a:srgbClr val="0070C0"/>
                </a:solidFill>
              </a:rPr>
              <a:t>Interface Description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02" y="0"/>
            <a:ext cx="3526680" cy="894806"/>
          </a:xfrm>
        </p:spPr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b="5977"/>
          <a:stretch/>
        </p:blipFill>
        <p:spPr>
          <a:xfrm>
            <a:off x="2777422" y="1047206"/>
            <a:ext cx="3252816" cy="534270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5578210" y="2854037"/>
            <a:ext cx="1487608" cy="1108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65818" y="2258291"/>
            <a:ext cx="2978727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User ID and Password here to gain access.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49086" cy="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4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3293</TotalTime>
  <Words>789</Words>
  <Application>Microsoft Office PowerPoint</Application>
  <PresentationFormat>Widescreen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Corbel</vt:lpstr>
      <vt:lpstr>Parallax</vt:lpstr>
      <vt:lpstr>FEDERAL POLYTECHNIC EDE</vt:lpstr>
      <vt:lpstr>Introduction</vt:lpstr>
      <vt:lpstr>Objectives</vt:lpstr>
      <vt:lpstr>Features</vt:lpstr>
      <vt:lpstr>Accessibility/Download</vt:lpstr>
      <vt:lpstr>Lecturers Activities</vt:lpstr>
      <vt:lpstr>Students Activities</vt:lpstr>
      <vt:lpstr>User’s Interface Description </vt:lpstr>
      <vt:lpstr>Login Page</vt:lpstr>
      <vt:lpstr>Lecturer’s Dashbaord</vt:lpstr>
      <vt:lpstr>Menu List</vt:lpstr>
      <vt:lpstr>Menu List: Register Courses</vt:lpstr>
      <vt:lpstr>Menu List: Registered Courses on Dashboard</vt:lpstr>
      <vt:lpstr>Menu List: Registered Courses on Dashboard</vt:lpstr>
      <vt:lpstr>Semester Courses Enrolment</vt:lpstr>
      <vt:lpstr>Semester Courses Enrolment… Contd.</vt:lpstr>
      <vt:lpstr>Menu List: Registered Courses on Dashboard (Attendance List)</vt:lpstr>
      <vt:lpstr>PowerPoint Presentation</vt:lpstr>
      <vt:lpstr>Menu List: Registered Courses on Dashboard (Chat room/Discussion)</vt:lpstr>
      <vt:lpstr>Menu List: Registered Courses on Dashboard (Chat room/Notes)</vt:lpstr>
      <vt:lpstr>Menu List: Monthly Data Request</vt:lpstr>
      <vt:lpstr>Menu List: Setup Schedule</vt:lpstr>
      <vt:lpstr>Menu List: Setup Schedule… Contd.</vt:lpstr>
      <vt:lpstr>Menu List: Upload Question</vt:lpstr>
      <vt:lpstr>Menu List: Review Question</vt:lpstr>
      <vt:lpstr>Menu List: Download Template</vt:lpstr>
      <vt:lpstr>Menu List: Notification</vt:lpstr>
      <vt:lpstr>Menu List: My Profile</vt:lpstr>
      <vt:lpstr>Menu List: Share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POLYTECHNIC EDE</dc:title>
  <dc:creator>Windows User</dc:creator>
  <cp:lastModifiedBy>Windows User</cp:lastModifiedBy>
  <cp:revision>46</cp:revision>
  <dcterms:created xsi:type="dcterms:W3CDTF">2021-10-26T05:03:00Z</dcterms:created>
  <dcterms:modified xsi:type="dcterms:W3CDTF">2021-11-02T06:18:57Z</dcterms:modified>
</cp:coreProperties>
</file>